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9" r:id="rId1"/>
  </p:sldMasterIdLst>
  <p:sldIdLst>
    <p:sldId id="256" r:id="rId2"/>
    <p:sldId id="262" r:id="rId3"/>
    <p:sldId id="260" r:id="rId4"/>
    <p:sldId id="261" r:id="rId5"/>
    <p:sldId id="263" r:id="rId6"/>
    <p:sldId id="264" r:id="rId7"/>
    <p:sldId id="257" r:id="rId8"/>
    <p:sldId id="258" r:id="rId9"/>
    <p:sldId id="265" r:id="rId1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4" d="100"/>
          <a:sy n="84" d="100"/>
        </p:scale>
        <p:origin x="629"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33EED8A6-9097-43AB-BAE0-BB576480C58F}" type="datetimeFigureOut">
              <a:rPr lang="ru-RU" smtClean="0"/>
              <a:t>07.05.2020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75AFC30-5E88-414A-9738-DFC3457163A8}" type="slidenum">
              <a:rPr lang="ru-RU" smtClean="0"/>
              <a:t>‹#›</a:t>
            </a:fld>
            <a:endParaRPr lang="ru-RU"/>
          </a:p>
        </p:txBody>
      </p:sp>
    </p:spTree>
    <p:extLst>
      <p:ext uri="{BB962C8B-B14F-4D97-AF65-F5344CB8AC3E}">
        <p14:creationId xmlns:p14="http://schemas.microsoft.com/office/powerpoint/2010/main" val="10585227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3EED8A6-9097-43AB-BAE0-BB576480C58F}" type="datetimeFigureOut">
              <a:rPr lang="ru-RU" smtClean="0"/>
              <a:t>07.05.2020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75AFC30-5E88-414A-9738-DFC3457163A8}" type="slidenum">
              <a:rPr lang="ru-RU" smtClean="0"/>
              <a:t>‹#›</a:t>
            </a:fld>
            <a:endParaRPr lang="ru-RU"/>
          </a:p>
        </p:txBody>
      </p:sp>
    </p:spTree>
    <p:extLst>
      <p:ext uri="{BB962C8B-B14F-4D97-AF65-F5344CB8AC3E}">
        <p14:creationId xmlns:p14="http://schemas.microsoft.com/office/powerpoint/2010/main" val="27715874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3EED8A6-9097-43AB-BAE0-BB576480C58F}" type="datetimeFigureOut">
              <a:rPr lang="ru-RU" smtClean="0"/>
              <a:t>07.05.2020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75AFC30-5E88-414A-9738-DFC3457163A8}" type="slidenum">
              <a:rPr lang="ru-RU" smtClean="0"/>
              <a:t>‹#›</a:t>
            </a:fld>
            <a:endParaRPr lang="ru-RU"/>
          </a:p>
        </p:txBody>
      </p:sp>
    </p:spTree>
    <p:extLst>
      <p:ext uri="{BB962C8B-B14F-4D97-AF65-F5344CB8AC3E}">
        <p14:creationId xmlns:p14="http://schemas.microsoft.com/office/powerpoint/2010/main" val="30457070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33EED8A6-9097-43AB-BAE0-BB576480C58F}" type="datetimeFigureOut">
              <a:rPr lang="ru-RU" smtClean="0"/>
              <a:t>07.05.2020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75AFC30-5E88-414A-9738-DFC3457163A8}" type="slidenum">
              <a:rPr lang="ru-RU" smtClean="0"/>
              <a:t>‹#›</a:t>
            </a:fld>
            <a:endParaRPr lang="ru-RU"/>
          </a:p>
        </p:txBody>
      </p:sp>
    </p:spTree>
    <p:extLst>
      <p:ext uri="{BB962C8B-B14F-4D97-AF65-F5344CB8AC3E}">
        <p14:creationId xmlns:p14="http://schemas.microsoft.com/office/powerpoint/2010/main" val="33213311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33EED8A6-9097-43AB-BAE0-BB576480C58F}" type="datetimeFigureOut">
              <a:rPr lang="ru-RU" smtClean="0"/>
              <a:t>07.05.2020</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75AFC30-5E88-414A-9738-DFC3457163A8}" type="slidenum">
              <a:rPr lang="ru-RU" smtClean="0"/>
              <a:t>‹#›</a:t>
            </a:fld>
            <a:endParaRPr lang="ru-RU"/>
          </a:p>
        </p:txBody>
      </p:sp>
    </p:spTree>
    <p:extLst>
      <p:ext uri="{BB962C8B-B14F-4D97-AF65-F5344CB8AC3E}">
        <p14:creationId xmlns:p14="http://schemas.microsoft.com/office/powerpoint/2010/main" val="700121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33EED8A6-9097-43AB-BAE0-BB576480C58F}" type="datetimeFigureOut">
              <a:rPr lang="ru-RU" smtClean="0"/>
              <a:t>07.05.2020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475AFC30-5E88-414A-9738-DFC3457163A8}" type="slidenum">
              <a:rPr lang="ru-RU" smtClean="0"/>
              <a:t>‹#›</a:t>
            </a:fld>
            <a:endParaRPr lang="ru-RU"/>
          </a:p>
        </p:txBody>
      </p:sp>
    </p:spTree>
    <p:extLst>
      <p:ext uri="{BB962C8B-B14F-4D97-AF65-F5344CB8AC3E}">
        <p14:creationId xmlns:p14="http://schemas.microsoft.com/office/powerpoint/2010/main" val="32137514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EED8A6-9097-43AB-BAE0-BB576480C58F}" type="datetimeFigureOut">
              <a:rPr lang="ru-RU" smtClean="0"/>
              <a:t>07.05.2020</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475AFC30-5E88-414A-9738-DFC3457163A8}" type="slidenum">
              <a:rPr lang="ru-RU" smtClean="0"/>
              <a:t>‹#›</a:t>
            </a:fld>
            <a:endParaRPr lang="ru-RU"/>
          </a:p>
        </p:txBody>
      </p:sp>
    </p:spTree>
    <p:extLst>
      <p:ext uri="{BB962C8B-B14F-4D97-AF65-F5344CB8AC3E}">
        <p14:creationId xmlns:p14="http://schemas.microsoft.com/office/powerpoint/2010/main" val="11301677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33EED8A6-9097-43AB-BAE0-BB576480C58F}" type="datetimeFigureOut">
              <a:rPr lang="ru-RU" smtClean="0"/>
              <a:t>07.05.2020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75AFC30-5E88-414A-9738-DFC3457163A8}" type="slidenum">
              <a:rPr lang="ru-RU" smtClean="0"/>
              <a:t>‹#›</a:t>
            </a:fld>
            <a:endParaRPr lang="ru-RU"/>
          </a:p>
        </p:txBody>
      </p:sp>
    </p:spTree>
    <p:extLst>
      <p:ext uri="{BB962C8B-B14F-4D97-AF65-F5344CB8AC3E}">
        <p14:creationId xmlns:p14="http://schemas.microsoft.com/office/powerpoint/2010/main" val="8216071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3EED8A6-9097-43AB-BAE0-BB576480C58F}" type="datetimeFigureOut">
              <a:rPr lang="ru-RU" smtClean="0"/>
              <a:t>07.05.2020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75AFC30-5E88-414A-9738-DFC3457163A8}" type="slidenum">
              <a:rPr lang="ru-RU" smtClean="0"/>
              <a:t>‹#›</a:t>
            </a:fld>
            <a:endParaRPr lang="ru-RU"/>
          </a:p>
        </p:txBody>
      </p:sp>
    </p:spTree>
    <p:extLst>
      <p:ext uri="{BB962C8B-B14F-4D97-AF65-F5344CB8AC3E}">
        <p14:creationId xmlns:p14="http://schemas.microsoft.com/office/powerpoint/2010/main" val="3312864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3EED8A6-9097-43AB-BAE0-BB576480C58F}" type="datetimeFigureOut">
              <a:rPr lang="ru-RU" smtClean="0"/>
              <a:t>07.05.2020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75AFC30-5E88-414A-9738-DFC3457163A8}" type="slidenum">
              <a:rPr lang="ru-RU" smtClean="0"/>
              <a:t>‹#›</a:t>
            </a:fld>
            <a:endParaRPr lang="ru-RU"/>
          </a:p>
        </p:txBody>
      </p:sp>
    </p:spTree>
    <p:extLst>
      <p:ext uri="{BB962C8B-B14F-4D97-AF65-F5344CB8AC3E}">
        <p14:creationId xmlns:p14="http://schemas.microsoft.com/office/powerpoint/2010/main" val="2309510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3EED8A6-9097-43AB-BAE0-BB576480C58F}" type="datetimeFigureOut">
              <a:rPr lang="ru-RU" smtClean="0"/>
              <a:t>07.05.2020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75AFC30-5E88-414A-9738-DFC3457163A8}" type="slidenum">
              <a:rPr lang="ru-RU" smtClean="0"/>
              <a:t>‹#›</a:t>
            </a:fld>
            <a:endParaRPr lang="ru-R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6882988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3EED8A6-9097-43AB-BAE0-BB576480C58F}" type="datetimeFigureOut">
              <a:rPr lang="ru-RU" smtClean="0"/>
              <a:t>07.05.2020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75AFC30-5E88-414A-9738-DFC3457163A8}" type="slidenum">
              <a:rPr lang="ru-RU" smtClean="0"/>
              <a:t>‹#›</a:t>
            </a:fld>
            <a:endParaRPr lang="ru-RU"/>
          </a:p>
        </p:txBody>
      </p:sp>
    </p:spTree>
    <p:extLst>
      <p:ext uri="{BB962C8B-B14F-4D97-AF65-F5344CB8AC3E}">
        <p14:creationId xmlns:p14="http://schemas.microsoft.com/office/powerpoint/2010/main" val="9160088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3EED8A6-9097-43AB-BAE0-BB576480C58F}" type="datetimeFigureOut">
              <a:rPr lang="ru-RU" smtClean="0"/>
              <a:t>07.05.2020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75AFC30-5E88-414A-9738-DFC3457163A8}"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629626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3EED8A6-9097-43AB-BAE0-BB576480C58F}" type="datetimeFigureOut">
              <a:rPr lang="ru-RU" smtClean="0"/>
              <a:t>07.05.2020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75AFC30-5E88-414A-9738-DFC3457163A8}" type="slidenum">
              <a:rPr lang="ru-RU" smtClean="0"/>
              <a:t>‹#›</a:t>
            </a:fld>
            <a:endParaRPr lang="ru-RU"/>
          </a:p>
        </p:txBody>
      </p:sp>
    </p:spTree>
    <p:extLst>
      <p:ext uri="{BB962C8B-B14F-4D97-AF65-F5344CB8AC3E}">
        <p14:creationId xmlns:p14="http://schemas.microsoft.com/office/powerpoint/2010/main" val="28149572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3EED8A6-9097-43AB-BAE0-BB576480C58F}" type="datetimeFigureOut">
              <a:rPr lang="ru-RU" smtClean="0"/>
              <a:t>07.05.2020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75AFC30-5E88-414A-9738-DFC3457163A8}" type="slidenum">
              <a:rPr lang="ru-RU" smtClean="0"/>
              <a:t>‹#›</a:t>
            </a:fld>
            <a:endParaRPr lang="ru-RU"/>
          </a:p>
        </p:txBody>
      </p:sp>
    </p:spTree>
    <p:extLst>
      <p:ext uri="{BB962C8B-B14F-4D97-AF65-F5344CB8AC3E}">
        <p14:creationId xmlns:p14="http://schemas.microsoft.com/office/powerpoint/2010/main" val="6235939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3EED8A6-9097-43AB-BAE0-BB576480C58F}" type="datetimeFigureOut">
              <a:rPr lang="ru-RU" smtClean="0"/>
              <a:t>07.05.2020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75AFC30-5E88-414A-9738-DFC3457163A8}" type="slidenum">
              <a:rPr lang="ru-RU" smtClean="0"/>
              <a:t>‹#›</a:t>
            </a:fld>
            <a:endParaRPr lang="ru-RU"/>
          </a:p>
        </p:txBody>
      </p:sp>
    </p:spTree>
    <p:extLst>
      <p:ext uri="{BB962C8B-B14F-4D97-AF65-F5344CB8AC3E}">
        <p14:creationId xmlns:p14="http://schemas.microsoft.com/office/powerpoint/2010/main" val="2639500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3EED8A6-9097-43AB-BAE0-BB576480C58F}" type="datetimeFigureOut">
              <a:rPr lang="ru-RU" smtClean="0"/>
              <a:t>07.05.2020</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75AFC30-5E88-414A-9738-DFC3457163A8}" type="slidenum">
              <a:rPr lang="ru-RU" smtClean="0"/>
              <a:t>‹#›</a:t>
            </a:fld>
            <a:endParaRPr lang="ru-RU"/>
          </a:p>
        </p:txBody>
      </p:sp>
    </p:spTree>
    <p:extLst>
      <p:ext uri="{BB962C8B-B14F-4D97-AF65-F5344CB8AC3E}">
        <p14:creationId xmlns:p14="http://schemas.microsoft.com/office/powerpoint/2010/main" val="1103013396"/>
      </p:ext>
    </p:extLst>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 id="2147483741" r:id="rId12"/>
    <p:sldLayoutId id="2147483742" r:id="rId13"/>
    <p:sldLayoutId id="2147483743" r:id="rId14"/>
    <p:sldLayoutId id="2147483744" r:id="rId15"/>
    <p:sldLayoutId id="214748374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797877"/>
          </a:xfrm>
        </p:spPr>
        <p:txBody>
          <a:bodyPr>
            <a:normAutofit fontScale="90000"/>
          </a:bodyPr>
          <a:lstStyle/>
          <a:p>
            <a:r>
              <a:rPr lang="en-US" sz="2800" dirty="0" err="1" smtClean="0"/>
              <a:t>Mavzu</a:t>
            </a:r>
            <a:r>
              <a:rPr lang="ru-RU" sz="2800" dirty="0" smtClean="0"/>
              <a:t>:</a:t>
            </a:r>
            <a:r>
              <a:rPr lang="en-US" sz="2800" dirty="0" err="1" smtClean="0"/>
              <a:t>Psihologiya</a:t>
            </a:r>
            <a:r>
              <a:rPr lang="en-US" sz="2800" dirty="0" smtClean="0"/>
              <a:t> </a:t>
            </a:r>
            <a:r>
              <a:rPr lang="en-US" sz="2800" dirty="0" err="1" smtClean="0"/>
              <a:t>fanining</a:t>
            </a:r>
            <a:r>
              <a:rPr lang="en-US" sz="2800" dirty="0" smtClean="0"/>
              <a:t> </a:t>
            </a:r>
            <a:r>
              <a:rPr lang="en-US" sz="2800" dirty="0" err="1" smtClean="0">
                <a:solidFill>
                  <a:srgbClr val="FF0000"/>
                </a:solidFill>
              </a:rPr>
              <a:t>predmeti</a:t>
            </a:r>
            <a:r>
              <a:rPr lang="en-US" sz="2800" dirty="0" smtClean="0">
                <a:solidFill>
                  <a:srgbClr val="FF0000"/>
                </a:solidFill>
              </a:rPr>
              <a:t> </a:t>
            </a:r>
            <a:r>
              <a:rPr lang="en-US" sz="2800" dirty="0" err="1" smtClean="0"/>
              <a:t>va</a:t>
            </a:r>
            <a:r>
              <a:rPr lang="en-US" sz="2800" dirty="0" smtClean="0"/>
              <a:t> </a:t>
            </a:r>
            <a:r>
              <a:rPr lang="en-US" sz="2800" dirty="0" err="1" smtClean="0"/>
              <a:t>rivojlanish</a:t>
            </a:r>
            <a:r>
              <a:rPr lang="en-US" sz="2800" dirty="0" smtClean="0"/>
              <a:t> </a:t>
            </a:r>
            <a:r>
              <a:rPr lang="en-US" sz="2800" dirty="0" err="1" smtClean="0"/>
              <a:t>tarixi</a:t>
            </a:r>
            <a:endParaRPr lang="ru-RU" sz="2800" dirty="0"/>
          </a:p>
        </p:txBody>
      </p:sp>
      <p:sp>
        <p:nvSpPr>
          <p:cNvPr id="3" name="Подзаголовок 2"/>
          <p:cNvSpPr>
            <a:spLocks noGrp="1"/>
          </p:cNvSpPr>
          <p:nvPr>
            <p:ph type="subTitle" idx="1"/>
          </p:nvPr>
        </p:nvSpPr>
        <p:spPr>
          <a:xfrm>
            <a:off x="1524000" y="2249424"/>
            <a:ext cx="9144000" cy="3785616"/>
          </a:xfrm>
        </p:spPr>
        <p:txBody>
          <a:bodyPr/>
          <a:lstStyle/>
          <a:p>
            <a:r>
              <a:rPr lang="en-US" dirty="0" err="1" smtClean="0"/>
              <a:t>Reja</a:t>
            </a:r>
            <a:endParaRPr lang="en-US" dirty="0"/>
          </a:p>
          <a:p>
            <a:pPr marL="457200" indent="-457200" algn="l">
              <a:buAutoNum type="arabicPeriod"/>
            </a:pPr>
            <a:r>
              <a:rPr lang="en-US" dirty="0" err="1" smtClean="0"/>
              <a:t>Psihologiya</a:t>
            </a:r>
            <a:r>
              <a:rPr lang="en-US" dirty="0" smtClean="0"/>
              <a:t> </a:t>
            </a:r>
            <a:r>
              <a:rPr lang="en-US" dirty="0" err="1" smtClean="0"/>
              <a:t>fanining</a:t>
            </a:r>
            <a:r>
              <a:rPr lang="en-US" dirty="0" smtClean="0"/>
              <a:t> </a:t>
            </a:r>
            <a:r>
              <a:rPr lang="en-US" dirty="0" err="1" smtClean="0"/>
              <a:t>predmeti</a:t>
            </a:r>
            <a:r>
              <a:rPr lang="en-US" dirty="0" smtClean="0"/>
              <a:t> ,</a:t>
            </a:r>
            <a:r>
              <a:rPr lang="en-US" dirty="0" smtClean="0"/>
              <a:t> </a:t>
            </a:r>
            <a:r>
              <a:rPr lang="en-US" dirty="0" err="1"/>
              <a:t>maqsadi</a:t>
            </a:r>
            <a:r>
              <a:rPr lang="en-US" dirty="0"/>
              <a:t> </a:t>
            </a:r>
            <a:r>
              <a:rPr lang="en-US" dirty="0" err="1"/>
              <a:t>va</a:t>
            </a:r>
            <a:r>
              <a:rPr lang="en-US" dirty="0"/>
              <a:t> </a:t>
            </a:r>
            <a:r>
              <a:rPr lang="en-US" dirty="0" err="1"/>
              <a:t>vazifasi</a:t>
            </a:r>
            <a:endParaRPr lang="en-US" dirty="0" smtClean="0"/>
          </a:p>
          <a:p>
            <a:pPr marL="457200" indent="-457200" algn="l">
              <a:buAutoNum type="arabicPeriod"/>
            </a:pPr>
            <a:r>
              <a:rPr lang="en-US" dirty="0" err="1" smtClean="0"/>
              <a:t>Psihologiya</a:t>
            </a:r>
            <a:r>
              <a:rPr lang="en-US" dirty="0" smtClean="0"/>
              <a:t> </a:t>
            </a:r>
            <a:r>
              <a:rPr lang="en-US" dirty="0" err="1" smtClean="0"/>
              <a:t>fanining</a:t>
            </a:r>
            <a:r>
              <a:rPr lang="en-US" dirty="0" smtClean="0"/>
              <a:t> </a:t>
            </a:r>
            <a:r>
              <a:rPr lang="en-US" dirty="0" err="1"/>
              <a:t>o’zlashtirishga</a:t>
            </a:r>
            <a:r>
              <a:rPr lang="en-US" dirty="0"/>
              <a:t> </a:t>
            </a:r>
            <a:r>
              <a:rPr lang="en-US" dirty="0" err="1"/>
              <a:t>qo’yiladigan</a:t>
            </a:r>
            <a:r>
              <a:rPr lang="en-US" dirty="0"/>
              <a:t> </a:t>
            </a:r>
            <a:r>
              <a:rPr lang="en-US" dirty="0" err="1"/>
              <a:t>talablar</a:t>
            </a:r>
            <a:r>
              <a:rPr lang="en-US" dirty="0"/>
              <a:t> </a:t>
            </a:r>
            <a:r>
              <a:rPr lang="en-US" dirty="0" err="1" smtClean="0"/>
              <a:t>va</a:t>
            </a:r>
            <a:r>
              <a:rPr lang="en-US" dirty="0" smtClean="0"/>
              <a:t> </a:t>
            </a:r>
            <a:r>
              <a:rPr lang="sv-SE" dirty="0"/>
              <a:t>fanining boshqa fanlar bilan aloqasi</a:t>
            </a:r>
            <a:endParaRPr lang="en-US" dirty="0" smtClean="0"/>
          </a:p>
          <a:p>
            <a:pPr marL="457200" indent="-457200" algn="l">
              <a:buAutoNum type="arabicPeriod"/>
            </a:pPr>
            <a:r>
              <a:rPr lang="en-US" dirty="0" err="1" smtClean="0"/>
              <a:t>Psihologiya</a:t>
            </a:r>
            <a:r>
              <a:rPr lang="en-US" dirty="0" smtClean="0"/>
              <a:t> </a:t>
            </a:r>
            <a:r>
              <a:rPr lang="en-US" dirty="0" err="1" smtClean="0"/>
              <a:t>fanining</a:t>
            </a:r>
            <a:r>
              <a:rPr lang="en-US" dirty="0" smtClean="0"/>
              <a:t> </a:t>
            </a:r>
            <a:r>
              <a:rPr lang="en-US" dirty="0" err="1" smtClean="0"/>
              <a:t>rivojlanish</a:t>
            </a:r>
            <a:r>
              <a:rPr lang="en-US" dirty="0" smtClean="0"/>
              <a:t> </a:t>
            </a:r>
            <a:r>
              <a:rPr lang="en-US" dirty="0" err="1" smtClean="0"/>
              <a:t>tarixi</a:t>
            </a:r>
            <a:r>
              <a:rPr lang="en-US" dirty="0" smtClean="0"/>
              <a:t>.</a:t>
            </a:r>
            <a:endParaRPr lang="ru-RU" dirty="0"/>
          </a:p>
        </p:txBody>
      </p:sp>
    </p:spTree>
    <p:extLst>
      <p:ext uri="{BB962C8B-B14F-4D97-AF65-F5344CB8AC3E}">
        <p14:creationId xmlns:p14="http://schemas.microsoft.com/office/powerpoint/2010/main" val="9729442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solidFill>
                  <a:srgbClr val="FF0000"/>
                </a:solidFill>
              </a:rPr>
              <a:t>Psihologiya</a:t>
            </a:r>
            <a:r>
              <a:rPr lang="en-US" dirty="0" smtClean="0">
                <a:solidFill>
                  <a:srgbClr val="FF0000"/>
                </a:solidFill>
              </a:rPr>
              <a:t> </a:t>
            </a:r>
            <a:r>
              <a:rPr lang="en-US" dirty="0" err="1" smtClean="0">
                <a:solidFill>
                  <a:srgbClr val="FF0000"/>
                </a:solidFill>
              </a:rPr>
              <a:t>fanining</a:t>
            </a:r>
            <a:r>
              <a:rPr lang="en-US" dirty="0" smtClean="0">
                <a:solidFill>
                  <a:srgbClr val="FF0000"/>
                </a:solidFill>
              </a:rPr>
              <a:t> </a:t>
            </a:r>
            <a:r>
              <a:rPr lang="en-US" dirty="0" err="1" smtClean="0">
                <a:solidFill>
                  <a:srgbClr val="FF0000"/>
                </a:solidFill>
              </a:rPr>
              <a:t>predmeti</a:t>
            </a:r>
            <a:endParaRPr lang="ru-RU" dirty="0">
              <a:solidFill>
                <a:srgbClr val="FF0000"/>
              </a:solidFill>
            </a:endParaRPr>
          </a:p>
        </p:txBody>
      </p:sp>
      <p:sp>
        <p:nvSpPr>
          <p:cNvPr id="3" name="Объект 2"/>
          <p:cNvSpPr>
            <a:spLocks noGrp="1"/>
          </p:cNvSpPr>
          <p:nvPr>
            <p:ph idx="1"/>
          </p:nvPr>
        </p:nvSpPr>
        <p:spPr/>
        <p:txBody>
          <a:bodyPr/>
          <a:lstStyle/>
          <a:p>
            <a:pPr marL="0" indent="0">
              <a:buNone/>
            </a:pPr>
            <a:r>
              <a:rPr lang="en-US" dirty="0" err="1"/>
              <a:t>Psixologiya</a:t>
            </a:r>
            <a:r>
              <a:rPr lang="en-US" dirty="0"/>
              <a:t> </a:t>
            </a:r>
            <a:r>
              <a:rPr lang="en-US" dirty="0" err="1"/>
              <a:t>yaxlit</a:t>
            </a:r>
            <a:r>
              <a:rPr lang="en-US" dirty="0"/>
              <a:t> </a:t>
            </a:r>
            <a:r>
              <a:rPr lang="en-US" dirty="0" err="1"/>
              <a:t>va</a:t>
            </a:r>
            <a:r>
              <a:rPr lang="en-US" dirty="0"/>
              <a:t> </a:t>
            </a:r>
            <a:r>
              <a:rPr lang="en-US" dirty="0" err="1"/>
              <a:t>mustaqil</a:t>
            </a:r>
            <a:r>
              <a:rPr lang="en-US" dirty="0"/>
              <a:t> fan </a:t>
            </a:r>
            <a:r>
              <a:rPr lang="en-US" dirty="0" err="1"/>
              <a:t>sifatida</a:t>
            </a:r>
            <a:r>
              <a:rPr lang="en-US" dirty="0"/>
              <a:t> </a:t>
            </a:r>
            <a:r>
              <a:rPr lang="en-US" dirty="0" err="1"/>
              <a:t>odamlarda</a:t>
            </a:r>
            <a:r>
              <a:rPr lang="en-US" dirty="0"/>
              <a:t> </a:t>
            </a:r>
            <a:r>
              <a:rPr lang="en-US" dirty="0" err="1"/>
              <a:t>gumanistik</a:t>
            </a:r>
            <a:r>
              <a:rPr lang="en-US" dirty="0"/>
              <a:t> m</a:t>
            </a:r>
            <a:r>
              <a:rPr lang="ru-RU" dirty="0"/>
              <a:t>е</a:t>
            </a:r>
            <a:r>
              <a:rPr lang="en-US" dirty="0" err="1"/>
              <a:t>ntalit</a:t>
            </a:r>
            <a:r>
              <a:rPr lang="ru-RU" dirty="0"/>
              <a:t>е</a:t>
            </a:r>
            <a:r>
              <a:rPr lang="en-US" dirty="0" err="1"/>
              <a:t>tning</a:t>
            </a:r>
            <a:r>
              <a:rPr lang="en-US" dirty="0"/>
              <a:t> </a:t>
            </a:r>
            <a:r>
              <a:rPr lang="en-US" dirty="0" err="1"/>
              <a:t>shakllanishiga</a:t>
            </a:r>
            <a:r>
              <a:rPr lang="en-US" dirty="0"/>
              <a:t> </a:t>
            </a:r>
            <a:r>
              <a:rPr lang="en-US" dirty="0" err="1"/>
              <a:t>xizmat</a:t>
            </a:r>
            <a:r>
              <a:rPr lang="en-US" dirty="0"/>
              <a:t> </a:t>
            </a:r>
            <a:r>
              <a:rPr lang="en-US" dirty="0" err="1"/>
              <a:t>qilib</a:t>
            </a:r>
            <a:r>
              <a:rPr lang="en-US" dirty="0"/>
              <a:t>, </a:t>
            </a:r>
            <a:r>
              <a:rPr lang="en-US" dirty="0" err="1"/>
              <a:t>inson</a:t>
            </a:r>
            <a:r>
              <a:rPr lang="en-US" dirty="0"/>
              <a:t> </a:t>
            </a:r>
            <a:r>
              <a:rPr lang="en-US" dirty="0" err="1"/>
              <a:t>omiliga</a:t>
            </a:r>
            <a:r>
              <a:rPr lang="en-US" dirty="0"/>
              <a:t> </a:t>
            </a:r>
            <a:r>
              <a:rPr lang="en-US" dirty="0" err="1"/>
              <a:t>aloqadorligi</a:t>
            </a:r>
            <a:r>
              <a:rPr lang="en-US" dirty="0"/>
              <a:t> </a:t>
            </a:r>
            <a:r>
              <a:rPr lang="en-US" dirty="0" err="1"/>
              <a:t>uning</a:t>
            </a:r>
            <a:r>
              <a:rPr lang="en-US" dirty="0"/>
              <a:t> </a:t>
            </a:r>
            <a:r>
              <a:rPr lang="en-US" dirty="0" err="1"/>
              <a:t>shu</a:t>
            </a:r>
            <a:r>
              <a:rPr lang="en-US" dirty="0"/>
              <a:t> </a:t>
            </a:r>
            <a:r>
              <a:rPr lang="en-US" dirty="0" err="1"/>
              <a:t>yo’nalishdagi</a:t>
            </a:r>
            <a:r>
              <a:rPr lang="en-US" dirty="0"/>
              <a:t> </a:t>
            </a:r>
            <a:r>
              <a:rPr lang="en-US" dirty="0" err="1"/>
              <a:t>muammolarni</a:t>
            </a:r>
            <a:r>
              <a:rPr lang="en-US" dirty="0"/>
              <a:t> </a:t>
            </a:r>
            <a:r>
              <a:rPr lang="en-US" dirty="0" err="1"/>
              <a:t>ma'lum</a:t>
            </a:r>
            <a:r>
              <a:rPr lang="en-US" dirty="0"/>
              <a:t> </a:t>
            </a:r>
            <a:r>
              <a:rPr lang="en-US" dirty="0" err="1"/>
              <a:t>ma'noda</a:t>
            </a:r>
            <a:r>
              <a:rPr lang="en-US" dirty="0"/>
              <a:t> </a:t>
            </a:r>
            <a:r>
              <a:rPr lang="en-US" dirty="0" err="1"/>
              <a:t>o’rganadigan</a:t>
            </a:r>
            <a:r>
              <a:rPr lang="en-US" dirty="0"/>
              <a:t> </a:t>
            </a:r>
            <a:r>
              <a:rPr lang="en-US" dirty="0" err="1"/>
              <a:t>barcha</a:t>
            </a:r>
            <a:r>
              <a:rPr lang="en-US" dirty="0"/>
              <a:t> </a:t>
            </a:r>
            <a:r>
              <a:rPr lang="en-US" dirty="0" err="1"/>
              <a:t>fanlar</a:t>
            </a:r>
            <a:r>
              <a:rPr lang="en-US" dirty="0"/>
              <a:t> </a:t>
            </a:r>
            <a:r>
              <a:rPr lang="en-US" dirty="0" err="1"/>
              <a:t>bilan</a:t>
            </a:r>
            <a:r>
              <a:rPr lang="en-US" dirty="0"/>
              <a:t> b</a:t>
            </a:r>
            <a:r>
              <a:rPr lang="ru-RU" dirty="0"/>
              <a:t>е</a:t>
            </a:r>
            <a:r>
              <a:rPr lang="en-US" dirty="0" err="1"/>
              <a:t>vosita</a:t>
            </a:r>
            <a:r>
              <a:rPr lang="en-US" dirty="0"/>
              <a:t> </a:t>
            </a:r>
            <a:r>
              <a:rPr lang="en-US" dirty="0" err="1"/>
              <a:t>aloqasini</a:t>
            </a:r>
            <a:r>
              <a:rPr lang="en-US" dirty="0"/>
              <a:t> </a:t>
            </a:r>
            <a:r>
              <a:rPr lang="en-US" dirty="0" err="1"/>
              <a:t>taqozo</a:t>
            </a:r>
            <a:r>
              <a:rPr lang="en-US" dirty="0"/>
              <a:t> </a:t>
            </a:r>
            <a:r>
              <a:rPr lang="en-US" dirty="0" err="1"/>
              <a:t>etadi</a:t>
            </a:r>
            <a:r>
              <a:rPr lang="en-US" dirty="0"/>
              <a:t>. </a:t>
            </a:r>
            <a:r>
              <a:rPr lang="en-US" dirty="0" err="1"/>
              <a:t>Bular</a:t>
            </a:r>
            <a:r>
              <a:rPr lang="en-US" dirty="0"/>
              <a:t> </a:t>
            </a:r>
            <a:r>
              <a:rPr lang="en-US" dirty="0" err="1"/>
              <a:t>birinchi</a:t>
            </a:r>
            <a:r>
              <a:rPr lang="en-US" dirty="0"/>
              <a:t> </a:t>
            </a:r>
            <a:r>
              <a:rPr lang="en-US" dirty="0" err="1"/>
              <a:t>navbatda</a:t>
            </a:r>
            <a:r>
              <a:rPr lang="en-US" dirty="0"/>
              <a:t> </a:t>
            </a:r>
            <a:r>
              <a:rPr lang="en-US" dirty="0" err="1"/>
              <a:t>ijtimoiy-gumanitar</a:t>
            </a:r>
            <a:r>
              <a:rPr lang="en-US" dirty="0"/>
              <a:t> fan </a:t>
            </a:r>
            <a:r>
              <a:rPr lang="en-US" dirty="0" err="1"/>
              <a:t>sohalari</a:t>
            </a:r>
            <a:r>
              <a:rPr lang="en-US" dirty="0"/>
              <a:t> </a:t>
            </a:r>
            <a:r>
              <a:rPr lang="en-US" dirty="0" err="1"/>
              <a:t>bo’lib</a:t>
            </a:r>
            <a:r>
              <a:rPr lang="en-US" dirty="0"/>
              <a:t>, </a:t>
            </a:r>
            <a:r>
              <a:rPr lang="en-US" dirty="0" err="1"/>
              <a:t>psixologiyaning</a:t>
            </a:r>
            <a:r>
              <a:rPr lang="en-US" dirty="0"/>
              <a:t> </a:t>
            </a:r>
            <a:r>
              <a:rPr lang="en-US" dirty="0" err="1"/>
              <a:t>ular</a:t>
            </a:r>
            <a:r>
              <a:rPr lang="en-US" dirty="0"/>
              <a:t> </a:t>
            </a:r>
            <a:r>
              <a:rPr lang="en-US" dirty="0" err="1"/>
              <a:t>orasidagi</a:t>
            </a:r>
            <a:r>
              <a:rPr lang="en-US" dirty="0"/>
              <a:t> </a:t>
            </a:r>
            <a:r>
              <a:rPr lang="en-US" dirty="0" err="1"/>
              <a:t>mavq</a:t>
            </a:r>
            <a:r>
              <a:rPr lang="ru-RU" dirty="0"/>
              <a:t>е</a:t>
            </a:r>
            <a:r>
              <a:rPr lang="en-US" dirty="0" err="1"/>
              <a:t>i</a:t>
            </a:r>
            <a:r>
              <a:rPr lang="en-US" dirty="0"/>
              <a:t> </a:t>
            </a:r>
            <a:r>
              <a:rPr lang="en-US" dirty="0" err="1"/>
              <a:t>o’ziga</a:t>
            </a:r>
            <a:r>
              <a:rPr lang="en-US" dirty="0"/>
              <a:t> </a:t>
            </a:r>
            <a:r>
              <a:rPr lang="en-US" dirty="0" err="1"/>
              <a:t>xos</a:t>
            </a:r>
            <a:r>
              <a:rPr lang="en-US" dirty="0"/>
              <a:t> </a:t>
            </a:r>
            <a:r>
              <a:rPr lang="en-US" dirty="0" err="1"/>
              <a:t>va</a:t>
            </a:r>
            <a:r>
              <a:rPr lang="en-US" dirty="0"/>
              <a:t> y</a:t>
            </a:r>
            <a:r>
              <a:rPr lang="ru-RU" dirty="0"/>
              <a:t>е</a:t>
            </a:r>
            <a:r>
              <a:rPr lang="en-US" dirty="0" err="1"/>
              <a:t>takchidir</a:t>
            </a:r>
            <a:r>
              <a:rPr lang="en-US" dirty="0"/>
              <a:t>.</a:t>
            </a:r>
            <a:r>
              <a:rPr lang="en-US" dirty="0"/>
              <a:t/>
            </a:r>
            <a:br>
              <a:rPr lang="en-US" dirty="0"/>
            </a:br>
            <a:endParaRPr lang="ru-RU" dirty="0"/>
          </a:p>
        </p:txBody>
      </p:sp>
    </p:spTree>
    <p:extLst>
      <p:ext uri="{BB962C8B-B14F-4D97-AF65-F5344CB8AC3E}">
        <p14:creationId xmlns:p14="http://schemas.microsoft.com/office/powerpoint/2010/main" val="18960380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solidFill>
                  <a:srgbClr val="FF0000"/>
                </a:solidFill>
              </a:rPr>
              <a:t>Psihologiya</a:t>
            </a:r>
            <a:r>
              <a:rPr lang="en-US" dirty="0" smtClean="0">
                <a:solidFill>
                  <a:srgbClr val="FF0000"/>
                </a:solidFill>
              </a:rPr>
              <a:t> </a:t>
            </a:r>
            <a:r>
              <a:rPr lang="en-US" dirty="0" err="1" smtClean="0">
                <a:solidFill>
                  <a:srgbClr val="FF0000"/>
                </a:solidFill>
              </a:rPr>
              <a:t>fanining</a:t>
            </a:r>
            <a:r>
              <a:rPr lang="en-US" dirty="0" smtClean="0">
                <a:solidFill>
                  <a:srgbClr val="FF0000"/>
                </a:solidFill>
              </a:rPr>
              <a:t> </a:t>
            </a:r>
            <a:r>
              <a:rPr lang="en-US" dirty="0" err="1" smtClean="0">
                <a:solidFill>
                  <a:srgbClr val="FF0000"/>
                </a:solidFill>
              </a:rPr>
              <a:t>maqsadi</a:t>
            </a:r>
            <a:endParaRPr lang="ru-RU" dirty="0">
              <a:solidFill>
                <a:srgbClr val="FF0000"/>
              </a:solidFill>
            </a:endParaRPr>
          </a:p>
        </p:txBody>
      </p:sp>
      <p:sp>
        <p:nvSpPr>
          <p:cNvPr id="3" name="Объект 2"/>
          <p:cNvSpPr>
            <a:spLocks noGrp="1"/>
          </p:cNvSpPr>
          <p:nvPr>
            <p:ph idx="1"/>
          </p:nvPr>
        </p:nvSpPr>
        <p:spPr/>
        <p:txBody>
          <a:bodyPr/>
          <a:lstStyle/>
          <a:p>
            <a:pPr marL="0" indent="0">
              <a:buNone/>
            </a:pPr>
            <a:r>
              <a:rPr lang="en-US" dirty="0" err="1"/>
              <a:t>Fanni</a:t>
            </a:r>
            <a:r>
              <a:rPr lang="en-US" dirty="0"/>
              <a:t> </a:t>
            </a:r>
            <a:r>
              <a:rPr lang="en-US" dirty="0" err="1"/>
              <a:t>o’qitishdan</a:t>
            </a:r>
            <a:r>
              <a:rPr lang="en-US" dirty="0"/>
              <a:t> </a:t>
            </a:r>
            <a:r>
              <a:rPr lang="en-US" dirty="0" err="1"/>
              <a:t>maqsad</a:t>
            </a:r>
            <a:r>
              <a:rPr lang="en-US" dirty="0"/>
              <a:t> - </a:t>
            </a:r>
            <a:r>
              <a:rPr lang="en-US" dirty="0" err="1"/>
              <a:t>talabalarda</a:t>
            </a:r>
            <a:r>
              <a:rPr lang="en-US" dirty="0"/>
              <a:t> </a:t>
            </a:r>
            <a:r>
              <a:rPr lang="en-US" dirty="0" err="1"/>
              <a:t>psixologiya</a:t>
            </a:r>
            <a:r>
              <a:rPr lang="en-US" dirty="0"/>
              <a:t> </a:t>
            </a:r>
            <a:r>
              <a:rPr lang="en-US" dirty="0" err="1"/>
              <a:t>fani</a:t>
            </a:r>
            <a:r>
              <a:rPr lang="en-US" dirty="0"/>
              <a:t>, </a:t>
            </a:r>
            <a:r>
              <a:rPr lang="en-US" dirty="0" err="1"/>
              <a:t>psixika</a:t>
            </a:r>
            <a:r>
              <a:rPr lang="en-US" dirty="0"/>
              <a:t>, </a:t>
            </a:r>
            <a:r>
              <a:rPr lang="en-US" dirty="0" err="1"/>
              <a:t>shaxs</a:t>
            </a:r>
            <a:r>
              <a:rPr lang="en-US" dirty="0"/>
              <a:t>, </a:t>
            </a:r>
            <a:r>
              <a:rPr lang="en-US" dirty="0" err="1"/>
              <a:t>faoliyat</a:t>
            </a:r>
            <a:r>
              <a:rPr lang="en-US" dirty="0"/>
              <a:t>, </a:t>
            </a:r>
            <a:r>
              <a:rPr lang="en-US" dirty="0" err="1"/>
              <a:t>muloqot</a:t>
            </a:r>
            <a:r>
              <a:rPr lang="en-US" dirty="0"/>
              <a:t>, </a:t>
            </a:r>
            <a:r>
              <a:rPr lang="en-US" dirty="0" err="1"/>
              <a:t>bilish</a:t>
            </a:r>
            <a:r>
              <a:rPr lang="en-US" dirty="0"/>
              <a:t> </a:t>
            </a:r>
            <a:r>
              <a:rPr lang="en-US" dirty="0" err="1"/>
              <a:t>jarayonlari</a:t>
            </a:r>
            <a:r>
              <a:rPr lang="en-US" dirty="0"/>
              <a:t>, </a:t>
            </a:r>
            <a:r>
              <a:rPr lang="en-US" dirty="0" err="1"/>
              <a:t>irodaviy</a:t>
            </a:r>
            <a:r>
              <a:rPr lang="en-US" dirty="0"/>
              <a:t> </a:t>
            </a:r>
            <a:r>
              <a:rPr lang="en-US" dirty="0" err="1"/>
              <a:t>sifatlar</a:t>
            </a:r>
            <a:r>
              <a:rPr lang="en-US" dirty="0"/>
              <a:t>, </a:t>
            </a:r>
            <a:r>
              <a:rPr lang="en-US" dirty="0" err="1"/>
              <a:t>hissiy</a:t>
            </a:r>
            <a:r>
              <a:rPr lang="en-US" dirty="0"/>
              <a:t> </a:t>
            </a:r>
            <a:r>
              <a:rPr lang="en-US" dirty="0" err="1"/>
              <a:t>holatlar</a:t>
            </a:r>
            <a:r>
              <a:rPr lang="en-US" dirty="0"/>
              <a:t>, </a:t>
            </a:r>
            <a:r>
              <a:rPr lang="en-US" dirty="0" err="1"/>
              <a:t>individualxususiyatlarga</a:t>
            </a:r>
            <a:r>
              <a:rPr lang="en-US" dirty="0"/>
              <a:t> </a:t>
            </a:r>
            <a:r>
              <a:rPr lang="en-US" dirty="0" err="1"/>
              <a:t>doir</a:t>
            </a:r>
            <a:r>
              <a:rPr lang="en-US" dirty="0"/>
              <a:t> </a:t>
            </a:r>
            <a:r>
              <a:rPr lang="en-US" dirty="0" err="1"/>
              <a:t>bilim</a:t>
            </a:r>
            <a:r>
              <a:rPr lang="en-US" dirty="0"/>
              <a:t>, </a:t>
            </a:r>
            <a:r>
              <a:rPr lang="en-US" dirty="0" err="1"/>
              <a:t>ko’nikma</a:t>
            </a:r>
            <a:r>
              <a:rPr lang="en-US" dirty="0"/>
              <a:t> </a:t>
            </a:r>
            <a:r>
              <a:rPr lang="en-US" dirty="0" err="1"/>
              <a:t>va</a:t>
            </a:r>
            <a:r>
              <a:rPr lang="en-US" dirty="0"/>
              <a:t> </a:t>
            </a:r>
            <a:r>
              <a:rPr lang="en-US" dirty="0" err="1"/>
              <a:t>malakalarni</a:t>
            </a:r>
            <a:r>
              <a:rPr lang="en-US" dirty="0"/>
              <a:t> </a:t>
            </a:r>
            <a:r>
              <a:rPr lang="en-US" dirty="0" err="1"/>
              <a:t>shakllantirishdir</a:t>
            </a:r>
            <a:r>
              <a:rPr lang="en-US" dirty="0"/>
              <a:t>, </a:t>
            </a:r>
            <a:r>
              <a:rPr lang="en-US" dirty="0" err="1"/>
              <a:t>hamda</a:t>
            </a:r>
            <a:r>
              <a:rPr lang="en-US" dirty="0"/>
              <a:t> </a:t>
            </a:r>
            <a:r>
              <a:rPr lang="en-US" dirty="0" err="1"/>
              <a:t>bo’lajak</a:t>
            </a:r>
            <a:r>
              <a:rPr lang="en-US" dirty="0"/>
              <a:t> </a:t>
            </a:r>
            <a:r>
              <a:rPr lang="en-US" dirty="0" err="1"/>
              <a:t>pedagog</a:t>
            </a:r>
            <a:r>
              <a:rPr lang="en-US" dirty="0"/>
              <a:t> </a:t>
            </a:r>
            <a:r>
              <a:rPr lang="en-US" dirty="0" err="1"/>
              <a:t>mutaxassislar</a:t>
            </a:r>
            <a:r>
              <a:rPr lang="en-US" dirty="0"/>
              <a:t> </a:t>
            </a:r>
            <a:r>
              <a:rPr lang="en-US" dirty="0" err="1"/>
              <a:t>tamonidan</a:t>
            </a:r>
            <a:r>
              <a:rPr lang="en-US" dirty="0"/>
              <a:t> </a:t>
            </a:r>
            <a:r>
              <a:rPr lang="en-US" dirty="0" err="1"/>
              <a:t>psixik</a:t>
            </a:r>
            <a:r>
              <a:rPr lang="en-US" dirty="0"/>
              <a:t> </a:t>
            </a:r>
            <a:r>
              <a:rPr lang="en-US" dirty="0" err="1"/>
              <a:t>taraqqiyot</a:t>
            </a:r>
            <a:r>
              <a:rPr lang="en-US" dirty="0"/>
              <a:t> </a:t>
            </a:r>
            <a:r>
              <a:rPr lang="en-US" dirty="0" err="1"/>
              <a:t>qonuniyatlari</a:t>
            </a:r>
            <a:r>
              <a:rPr lang="en-US" dirty="0"/>
              <a:t>, </a:t>
            </a:r>
            <a:r>
              <a:rPr lang="en-US" dirty="0" err="1"/>
              <a:t>davrlari</a:t>
            </a:r>
            <a:r>
              <a:rPr lang="en-US" dirty="0"/>
              <a:t>, </a:t>
            </a:r>
            <a:r>
              <a:rPr lang="en-US" dirty="0" err="1"/>
              <a:t>mexanizmlari</a:t>
            </a:r>
            <a:r>
              <a:rPr lang="en-US" dirty="0"/>
              <a:t>, </a:t>
            </a:r>
            <a:r>
              <a:rPr lang="en-US" dirty="0" err="1"/>
              <a:t>omillari</a:t>
            </a:r>
            <a:r>
              <a:rPr lang="en-US" dirty="0"/>
              <a:t> </a:t>
            </a:r>
            <a:r>
              <a:rPr lang="en-US" dirty="0" err="1"/>
              <a:t>va</a:t>
            </a:r>
            <a:r>
              <a:rPr lang="en-US" dirty="0"/>
              <a:t> </a:t>
            </a:r>
            <a:r>
              <a:rPr lang="en-US" dirty="0" err="1"/>
              <a:t>shart-sharoitlari</a:t>
            </a:r>
            <a:r>
              <a:rPr lang="en-US" dirty="0"/>
              <a:t> </a:t>
            </a:r>
            <a:r>
              <a:rPr lang="en-US" dirty="0" err="1"/>
              <a:t>haqidagi</a:t>
            </a:r>
            <a:r>
              <a:rPr lang="en-US" dirty="0"/>
              <a:t> </a:t>
            </a:r>
            <a:r>
              <a:rPr lang="en-US" dirty="0" err="1"/>
              <a:t>zamonaviy</a:t>
            </a:r>
            <a:r>
              <a:rPr lang="en-US" dirty="0"/>
              <a:t> </a:t>
            </a:r>
            <a:r>
              <a:rPr lang="en-US" dirty="0" err="1"/>
              <a:t>ilmiy</a:t>
            </a:r>
            <a:r>
              <a:rPr lang="en-US" dirty="0"/>
              <a:t> </a:t>
            </a:r>
            <a:r>
              <a:rPr lang="en-US" dirty="0" err="1"/>
              <a:t>bilimning</a:t>
            </a:r>
            <a:r>
              <a:rPr lang="en-US" dirty="0"/>
              <a:t> </a:t>
            </a:r>
            <a:r>
              <a:rPr lang="en-US" dirty="0" err="1"/>
              <a:t>o’zgartirilishini</a:t>
            </a:r>
            <a:r>
              <a:rPr lang="en-US" dirty="0"/>
              <a:t> </a:t>
            </a:r>
            <a:r>
              <a:rPr lang="en-US" dirty="0" err="1"/>
              <a:t>tashkil</a:t>
            </a:r>
            <a:r>
              <a:rPr lang="en-US" dirty="0"/>
              <a:t> </a:t>
            </a:r>
            <a:r>
              <a:rPr lang="en-US" dirty="0" err="1"/>
              <a:t>etishdir</a:t>
            </a:r>
            <a:r>
              <a:rPr lang="en-US" dirty="0"/>
              <a:t>.</a:t>
            </a:r>
            <a:endParaRPr lang="ru-RU" dirty="0"/>
          </a:p>
        </p:txBody>
      </p:sp>
    </p:spTree>
    <p:extLst>
      <p:ext uri="{BB962C8B-B14F-4D97-AF65-F5344CB8AC3E}">
        <p14:creationId xmlns:p14="http://schemas.microsoft.com/office/powerpoint/2010/main" val="32527196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66216" y="411480"/>
            <a:ext cx="10515600" cy="1380744"/>
          </a:xfrm>
        </p:spPr>
        <p:txBody>
          <a:bodyPr>
            <a:normAutofit/>
          </a:bodyPr>
          <a:lstStyle/>
          <a:p>
            <a:r>
              <a:rPr lang="en-US" sz="4000" dirty="0" err="1" smtClean="0">
                <a:solidFill>
                  <a:srgbClr val="FF0000"/>
                </a:solidFill>
              </a:rPr>
              <a:t>Psihologiya</a:t>
            </a:r>
            <a:r>
              <a:rPr lang="en-US" sz="4000" dirty="0" smtClean="0">
                <a:solidFill>
                  <a:srgbClr val="FF0000"/>
                </a:solidFill>
              </a:rPr>
              <a:t> </a:t>
            </a:r>
            <a:r>
              <a:rPr lang="en-US" sz="4000" dirty="0" err="1" smtClean="0">
                <a:solidFill>
                  <a:srgbClr val="FF0000"/>
                </a:solidFill>
              </a:rPr>
              <a:t>fanining</a:t>
            </a:r>
            <a:r>
              <a:rPr lang="en-US" sz="4000" dirty="0" smtClean="0">
                <a:solidFill>
                  <a:srgbClr val="FF0000"/>
                </a:solidFill>
              </a:rPr>
              <a:t> </a:t>
            </a:r>
            <a:r>
              <a:rPr lang="en-US" sz="4000" dirty="0" err="1" smtClean="0">
                <a:solidFill>
                  <a:srgbClr val="FF0000"/>
                </a:solidFill>
              </a:rPr>
              <a:t>vazifasi</a:t>
            </a:r>
            <a:endParaRPr lang="en-US" sz="4000" dirty="0">
              <a:solidFill>
                <a:srgbClr val="FF0000"/>
              </a:solidFill>
            </a:endParaRPr>
          </a:p>
        </p:txBody>
      </p:sp>
      <p:sp>
        <p:nvSpPr>
          <p:cNvPr id="3" name="Объект 2"/>
          <p:cNvSpPr>
            <a:spLocks noGrp="1"/>
          </p:cNvSpPr>
          <p:nvPr>
            <p:ph idx="1"/>
          </p:nvPr>
        </p:nvSpPr>
        <p:spPr>
          <a:xfrm>
            <a:off x="838200" y="2788919"/>
            <a:ext cx="10515600" cy="3388043"/>
          </a:xfrm>
        </p:spPr>
        <p:txBody>
          <a:bodyPr/>
          <a:lstStyle/>
          <a:p>
            <a:pPr marL="0" indent="0">
              <a:buNone/>
            </a:pPr>
            <a:r>
              <a:rPr lang="en-US" dirty="0"/>
              <a:t>Fanning </a:t>
            </a:r>
            <a:r>
              <a:rPr lang="en-US" dirty="0" err="1"/>
              <a:t>vazifasi</a:t>
            </a:r>
            <a:r>
              <a:rPr lang="en-US" dirty="0"/>
              <a:t> - </a:t>
            </a:r>
            <a:r>
              <a:rPr lang="en-US" dirty="0" err="1"/>
              <a:t>talabalarga</a:t>
            </a:r>
            <a:r>
              <a:rPr lang="en-US" dirty="0"/>
              <a:t> </a:t>
            </a:r>
            <a:r>
              <a:rPr lang="en-US" dirty="0" err="1"/>
              <a:t>psixologiyaning</a:t>
            </a:r>
            <a:r>
              <a:rPr lang="en-US" dirty="0"/>
              <a:t> </a:t>
            </a:r>
            <a:r>
              <a:rPr lang="en-US" dirty="0" err="1"/>
              <a:t>mohiyati</a:t>
            </a:r>
            <a:r>
              <a:rPr lang="en-US" dirty="0"/>
              <a:t>, </a:t>
            </a:r>
            <a:r>
              <a:rPr lang="en-US" dirty="0" err="1"/>
              <a:t>psixika</a:t>
            </a:r>
            <a:r>
              <a:rPr lang="en-US" dirty="0"/>
              <a:t> </a:t>
            </a:r>
            <a:r>
              <a:rPr lang="en-US" dirty="0" err="1"/>
              <a:t>va</a:t>
            </a:r>
            <a:r>
              <a:rPr lang="en-US" dirty="0"/>
              <a:t> </a:t>
            </a:r>
            <a:r>
              <a:rPr lang="en-US" dirty="0" err="1"/>
              <a:t>ong</a:t>
            </a:r>
            <a:r>
              <a:rPr lang="en-US" dirty="0"/>
              <a:t> </a:t>
            </a:r>
            <a:r>
              <a:rPr lang="en-US" dirty="0" err="1"/>
              <a:t>tushunchalari</a:t>
            </a:r>
            <a:r>
              <a:rPr lang="en-US" dirty="0"/>
              <a:t>, </a:t>
            </a:r>
            <a:r>
              <a:rPr lang="en-US" dirty="0" err="1"/>
              <a:t>psixik</a:t>
            </a:r>
            <a:r>
              <a:rPr lang="en-US" dirty="0"/>
              <a:t> </a:t>
            </a:r>
            <a:r>
              <a:rPr lang="en-US" dirty="0" err="1"/>
              <a:t>jarayonlar</a:t>
            </a:r>
            <a:r>
              <a:rPr lang="en-US" dirty="0"/>
              <a:t>, </a:t>
            </a:r>
            <a:r>
              <a:rPr lang="en-US" dirty="0" err="1"/>
              <a:t>holatlar</a:t>
            </a:r>
            <a:r>
              <a:rPr lang="en-US" dirty="0"/>
              <a:t>, </a:t>
            </a:r>
            <a:r>
              <a:rPr lang="en-US" dirty="0" err="1"/>
              <a:t>xususiyatlar</a:t>
            </a:r>
            <a:r>
              <a:rPr lang="en-US" dirty="0"/>
              <a:t>, </a:t>
            </a:r>
            <a:r>
              <a:rPr lang="en-US" dirty="0" err="1"/>
              <a:t>psixik</a:t>
            </a:r>
            <a:r>
              <a:rPr lang="en-US" dirty="0"/>
              <a:t> </a:t>
            </a:r>
            <a:r>
              <a:rPr lang="en-US" dirty="0" err="1"/>
              <a:t>rivojlanish</a:t>
            </a:r>
            <a:r>
              <a:rPr lang="en-US" dirty="0"/>
              <a:t> </a:t>
            </a:r>
            <a:r>
              <a:rPr lang="en-US" dirty="0" err="1"/>
              <a:t>va</a:t>
            </a:r>
            <a:r>
              <a:rPr lang="en-US" dirty="0"/>
              <a:t> </a:t>
            </a:r>
            <a:r>
              <a:rPr lang="en-US" dirty="0" err="1"/>
              <a:t>uning</a:t>
            </a:r>
            <a:r>
              <a:rPr lang="en-US" dirty="0"/>
              <a:t> </a:t>
            </a:r>
            <a:r>
              <a:rPr lang="en-US" dirty="0" err="1"/>
              <a:t>o’ziga</a:t>
            </a:r>
            <a:r>
              <a:rPr lang="en-US" dirty="0"/>
              <a:t> </a:t>
            </a:r>
            <a:r>
              <a:rPr lang="en-US" dirty="0" err="1"/>
              <a:t>xos</a:t>
            </a:r>
            <a:r>
              <a:rPr lang="en-US" dirty="0"/>
              <a:t> </a:t>
            </a:r>
            <a:r>
              <a:rPr lang="en-US" dirty="0" err="1"/>
              <a:t>xususiyatlari</a:t>
            </a:r>
            <a:r>
              <a:rPr lang="en-US" dirty="0"/>
              <a:t>, </a:t>
            </a:r>
            <a:r>
              <a:rPr lang="en-US" dirty="0" err="1"/>
              <a:t>yosh</a:t>
            </a:r>
            <a:r>
              <a:rPr lang="en-US" dirty="0"/>
              <a:t> </a:t>
            </a:r>
            <a:r>
              <a:rPr lang="en-US" dirty="0" err="1"/>
              <a:t>davrlari</a:t>
            </a:r>
            <a:r>
              <a:rPr lang="en-US" dirty="0"/>
              <a:t> </a:t>
            </a:r>
            <a:r>
              <a:rPr lang="en-US" dirty="0" err="1"/>
              <a:t>tasnifi</a:t>
            </a:r>
            <a:r>
              <a:rPr lang="en-US" dirty="0"/>
              <a:t>, </a:t>
            </a:r>
            <a:r>
              <a:rPr lang="en-US" dirty="0" err="1"/>
              <a:t>psixik</a:t>
            </a:r>
            <a:r>
              <a:rPr lang="en-US" dirty="0"/>
              <a:t> </a:t>
            </a:r>
            <a:r>
              <a:rPr lang="en-US" dirty="0" err="1"/>
              <a:t>taraqqiyotning</a:t>
            </a:r>
            <a:r>
              <a:rPr lang="en-US" dirty="0"/>
              <a:t> </a:t>
            </a:r>
            <a:r>
              <a:rPr lang="en-US" dirty="0" err="1"/>
              <a:t>turli</a:t>
            </a:r>
            <a:r>
              <a:rPr lang="en-US" dirty="0"/>
              <a:t> </a:t>
            </a:r>
            <a:r>
              <a:rPr lang="en-US" dirty="0" err="1"/>
              <a:t>bosqichlari</a:t>
            </a:r>
            <a:r>
              <a:rPr lang="en-US" dirty="0"/>
              <a:t> </a:t>
            </a:r>
            <a:r>
              <a:rPr lang="en-US" dirty="0" err="1"/>
              <a:t>uchun</a:t>
            </a:r>
            <a:r>
              <a:rPr lang="en-US" dirty="0"/>
              <a:t> </a:t>
            </a:r>
            <a:r>
              <a:rPr lang="en-US" dirty="0" err="1"/>
              <a:t>xos</a:t>
            </a:r>
            <a:r>
              <a:rPr lang="en-US" dirty="0"/>
              <a:t> </a:t>
            </a:r>
            <a:r>
              <a:rPr lang="en-US" dirty="0" err="1"/>
              <a:t>psixofiziologik</a:t>
            </a:r>
            <a:r>
              <a:rPr lang="en-US" dirty="0"/>
              <a:t> </a:t>
            </a:r>
            <a:r>
              <a:rPr lang="en-US" dirty="0" err="1"/>
              <a:t>va</a:t>
            </a:r>
            <a:r>
              <a:rPr lang="en-US" dirty="0"/>
              <a:t> </a:t>
            </a:r>
            <a:r>
              <a:rPr lang="en-US" dirty="0" err="1"/>
              <a:t>psixologik</a:t>
            </a:r>
            <a:r>
              <a:rPr lang="en-US" dirty="0"/>
              <a:t> </a:t>
            </a:r>
            <a:r>
              <a:rPr lang="en-US" dirty="0" err="1"/>
              <a:t>xususiyatlar</a:t>
            </a:r>
            <a:r>
              <a:rPr lang="en-US" dirty="0"/>
              <a:t> </a:t>
            </a:r>
            <a:r>
              <a:rPr lang="en-US" dirty="0" err="1"/>
              <a:t>haqidagi</a:t>
            </a:r>
            <a:r>
              <a:rPr lang="en-US" dirty="0"/>
              <a:t> </a:t>
            </a:r>
            <a:r>
              <a:rPr lang="en-US" dirty="0" err="1"/>
              <a:t>bilimlar</a:t>
            </a:r>
            <a:r>
              <a:rPr lang="en-US" dirty="0"/>
              <a:t> </a:t>
            </a:r>
            <a:r>
              <a:rPr lang="en-US" dirty="0" err="1"/>
              <a:t>bilan</a:t>
            </a:r>
            <a:r>
              <a:rPr lang="en-US" dirty="0"/>
              <a:t> </a:t>
            </a:r>
            <a:r>
              <a:rPr lang="en-US" dirty="0" err="1"/>
              <a:t>qurollantirishdan</a:t>
            </a:r>
            <a:r>
              <a:rPr lang="en-US" dirty="0"/>
              <a:t> </a:t>
            </a:r>
            <a:r>
              <a:rPr lang="en-US" dirty="0" err="1"/>
              <a:t>iborat</a:t>
            </a:r>
            <a:r>
              <a:rPr lang="en-US" dirty="0"/>
              <a:t>. </a:t>
            </a:r>
            <a:endParaRPr lang="ru-RU" dirty="0"/>
          </a:p>
        </p:txBody>
      </p:sp>
    </p:spTree>
    <p:extLst>
      <p:ext uri="{BB962C8B-B14F-4D97-AF65-F5344CB8AC3E}">
        <p14:creationId xmlns:p14="http://schemas.microsoft.com/office/powerpoint/2010/main" val="41839003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4000" dirty="0" err="1" smtClean="0">
                <a:solidFill>
                  <a:srgbClr val="FF0000"/>
                </a:solidFill>
              </a:rPr>
              <a:t>Psihologiya</a:t>
            </a:r>
            <a:r>
              <a:rPr lang="en-US" sz="4000" dirty="0" smtClean="0">
                <a:solidFill>
                  <a:srgbClr val="FF0000"/>
                </a:solidFill>
              </a:rPr>
              <a:t> </a:t>
            </a:r>
            <a:r>
              <a:rPr lang="en-US" sz="4000" dirty="0" err="1" smtClean="0">
                <a:solidFill>
                  <a:srgbClr val="FF0000"/>
                </a:solidFill>
              </a:rPr>
              <a:t>fanining</a:t>
            </a:r>
            <a:r>
              <a:rPr lang="en-US" sz="4000" dirty="0" smtClean="0">
                <a:solidFill>
                  <a:srgbClr val="FF0000"/>
                </a:solidFill>
              </a:rPr>
              <a:t> </a:t>
            </a:r>
            <a:r>
              <a:rPr lang="en-US" sz="4000" dirty="0" err="1">
                <a:solidFill>
                  <a:srgbClr val="FF0000"/>
                </a:solidFill>
              </a:rPr>
              <a:t>o’zlashtirishga</a:t>
            </a:r>
            <a:r>
              <a:rPr lang="en-US" sz="4000" dirty="0">
                <a:solidFill>
                  <a:srgbClr val="FF0000"/>
                </a:solidFill>
              </a:rPr>
              <a:t> </a:t>
            </a:r>
            <a:r>
              <a:rPr lang="en-US" sz="4000" dirty="0" err="1">
                <a:solidFill>
                  <a:srgbClr val="FF0000"/>
                </a:solidFill>
              </a:rPr>
              <a:t>qo’yiladigan</a:t>
            </a:r>
            <a:r>
              <a:rPr lang="en-US" sz="4000" dirty="0">
                <a:solidFill>
                  <a:srgbClr val="FF0000"/>
                </a:solidFill>
              </a:rPr>
              <a:t> </a:t>
            </a:r>
            <a:r>
              <a:rPr lang="en-US" sz="4000" dirty="0" err="1">
                <a:solidFill>
                  <a:srgbClr val="FF0000"/>
                </a:solidFill>
              </a:rPr>
              <a:t>talablar</a:t>
            </a:r>
            <a:endParaRPr lang="ru-RU" sz="4000" dirty="0">
              <a:solidFill>
                <a:srgbClr val="FF0000"/>
              </a:solidFill>
            </a:endParaRPr>
          </a:p>
        </p:txBody>
      </p:sp>
      <p:sp>
        <p:nvSpPr>
          <p:cNvPr id="3" name="Объект 2"/>
          <p:cNvSpPr>
            <a:spLocks noGrp="1"/>
          </p:cNvSpPr>
          <p:nvPr>
            <p:ph idx="1"/>
          </p:nvPr>
        </p:nvSpPr>
        <p:spPr>
          <a:xfrm>
            <a:off x="838200" y="1825624"/>
            <a:ext cx="10515600" cy="4876927"/>
          </a:xfrm>
        </p:spPr>
        <p:txBody>
          <a:bodyPr>
            <a:normAutofit fontScale="92500"/>
          </a:bodyPr>
          <a:lstStyle/>
          <a:p>
            <a:pPr marL="0" indent="0">
              <a:buNone/>
            </a:pPr>
            <a:r>
              <a:rPr lang="en-US" sz="2600" dirty="0"/>
              <a:t>“</a:t>
            </a:r>
            <a:r>
              <a:rPr lang="en-US" sz="2600" dirty="0" err="1"/>
              <a:t>Umumiy</a:t>
            </a:r>
            <a:r>
              <a:rPr lang="en-US" sz="2600" dirty="0"/>
              <a:t> </a:t>
            </a:r>
            <a:r>
              <a:rPr lang="en-US" sz="2600" dirty="0" err="1"/>
              <a:t>psixologiya</a:t>
            </a:r>
            <a:r>
              <a:rPr lang="en-US" sz="2600" dirty="0"/>
              <a:t> ” </a:t>
            </a:r>
            <a:r>
              <a:rPr lang="en-US" sz="2600" dirty="0" err="1"/>
              <a:t>o’quv</a:t>
            </a:r>
            <a:r>
              <a:rPr lang="en-US" sz="2600" dirty="0"/>
              <a:t> </a:t>
            </a:r>
            <a:r>
              <a:rPr lang="en-US" sz="2600" dirty="0" err="1"/>
              <a:t>fanini</a:t>
            </a:r>
            <a:r>
              <a:rPr lang="en-US" sz="2600" dirty="0"/>
              <a:t> </a:t>
            </a:r>
            <a:r>
              <a:rPr lang="en-US" sz="2600" dirty="0" err="1"/>
              <a:t>o’zlashtirish</a:t>
            </a:r>
            <a:r>
              <a:rPr lang="en-US" sz="2600" dirty="0"/>
              <a:t> </a:t>
            </a:r>
            <a:r>
              <a:rPr lang="en-US" sz="2600" dirty="0" err="1"/>
              <a:t>natijasida</a:t>
            </a:r>
            <a:r>
              <a:rPr lang="en-US" sz="2600" dirty="0"/>
              <a:t> </a:t>
            </a:r>
            <a:r>
              <a:rPr lang="en-US" sz="2600" dirty="0" err="1"/>
              <a:t>bakalavr</a:t>
            </a:r>
            <a:r>
              <a:rPr lang="en-US" sz="2600" dirty="0"/>
              <a:t>: </a:t>
            </a:r>
            <a:endParaRPr lang="en-US" sz="2600" dirty="0" smtClean="0"/>
          </a:p>
          <a:p>
            <a:pPr marL="0" indent="0">
              <a:buNone/>
            </a:pPr>
            <a:r>
              <a:rPr lang="en-US" sz="2600" dirty="0" smtClean="0"/>
              <a:t>-</a:t>
            </a:r>
            <a:r>
              <a:rPr lang="en-US" sz="2600" dirty="0" err="1"/>
              <a:t>psixologiya</a:t>
            </a:r>
            <a:r>
              <a:rPr lang="en-US" sz="2600" dirty="0"/>
              <a:t> </a:t>
            </a:r>
            <a:r>
              <a:rPr lang="en-US" sz="2600" dirty="0" err="1"/>
              <a:t>fanining</a:t>
            </a:r>
            <a:r>
              <a:rPr lang="en-US" sz="2600" dirty="0"/>
              <a:t> </a:t>
            </a:r>
            <a:r>
              <a:rPr lang="en-US" sz="2600" dirty="0" err="1"/>
              <a:t>mazmuni</a:t>
            </a:r>
            <a:r>
              <a:rPr lang="en-US" sz="2600" dirty="0"/>
              <a:t>, </a:t>
            </a:r>
            <a:r>
              <a:rPr lang="en-US" sz="2600" dirty="0" err="1"/>
              <a:t>mohiyati</a:t>
            </a:r>
            <a:r>
              <a:rPr lang="en-US" sz="2600" dirty="0"/>
              <a:t>, </a:t>
            </a:r>
            <a:r>
              <a:rPr lang="en-US" sz="2600" dirty="0" err="1"/>
              <a:t>psixika</a:t>
            </a:r>
            <a:r>
              <a:rPr lang="en-US" sz="2600" dirty="0"/>
              <a:t> </a:t>
            </a:r>
            <a:r>
              <a:rPr lang="en-US" sz="2600" dirty="0" err="1"/>
              <a:t>va</a:t>
            </a:r>
            <a:r>
              <a:rPr lang="en-US" sz="2600" dirty="0"/>
              <a:t> </a:t>
            </a:r>
            <a:r>
              <a:rPr lang="en-US" sz="2600" dirty="0" err="1"/>
              <a:t>ongni</a:t>
            </a:r>
            <a:r>
              <a:rPr lang="en-US" sz="2600" dirty="0"/>
              <a:t> </a:t>
            </a:r>
            <a:r>
              <a:rPr lang="en-US" sz="2600" dirty="0" err="1"/>
              <a:t>taraqqiyoti</a:t>
            </a:r>
            <a:r>
              <a:rPr lang="en-US" sz="2600" dirty="0"/>
              <a:t>, </a:t>
            </a:r>
            <a:r>
              <a:rPr lang="en-US" sz="2600" dirty="0" err="1"/>
              <a:t>bilish</a:t>
            </a:r>
            <a:r>
              <a:rPr lang="en-US" sz="2600" dirty="0"/>
              <a:t> </a:t>
            </a:r>
            <a:r>
              <a:rPr lang="en-US" sz="2600" dirty="0" err="1"/>
              <a:t>jarayonlari</a:t>
            </a:r>
            <a:r>
              <a:rPr lang="en-US" sz="2600" dirty="0"/>
              <a:t>, </a:t>
            </a:r>
            <a:r>
              <a:rPr lang="en-US" sz="2600" dirty="0" err="1"/>
              <a:t>psixik</a:t>
            </a:r>
            <a:r>
              <a:rPr lang="en-US" sz="2600" dirty="0"/>
              <a:t> </a:t>
            </a:r>
            <a:r>
              <a:rPr lang="en-US" sz="2600" dirty="0" err="1"/>
              <a:t>holatlar</a:t>
            </a:r>
            <a:r>
              <a:rPr lang="en-US" sz="2600" dirty="0"/>
              <a:t>, </a:t>
            </a:r>
            <a:r>
              <a:rPr lang="en-US" sz="2600" dirty="0" err="1"/>
              <a:t>shaxsning</a:t>
            </a:r>
            <a:r>
              <a:rPr lang="en-US" sz="2600" dirty="0"/>
              <a:t> </a:t>
            </a:r>
            <a:r>
              <a:rPr lang="en-US" sz="2600" dirty="0" err="1"/>
              <a:t>hissiy-irodaviy</a:t>
            </a:r>
            <a:r>
              <a:rPr lang="en-US" sz="2600" dirty="0"/>
              <a:t> </a:t>
            </a:r>
            <a:r>
              <a:rPr lang="en-US" sz="2600" dirty="0" err="1"/>
              <a:t>sohasi</a:t>
            </a:r>
            <a:r>
              <a:rPr lang="en-US" sz="2600" dirty="0"/>
              <a:t>, </a:t>
            </a:r>
            <a:r>
              <a:rPr lang="en-US" sz="2600" dirty="0" err="1"/>
              <a:t>individualpsixologik</a:t>
            </a:r>
            <a:r>
              <a:rPr lang="en-US" sz="2600" dirty="0"/>
              <a:t> </a:t>
            </a:r>
            <a:r>
              <a:rPr lang="en-US" sz="2600" dirty="0" err="1"/>
              <a:t>xususiyatlarini</a:t>
            </a:r>
            <a:r>
              <a:rPr lang="en-US" sz="2600" dirty="0"/>
              <a:t>, </a:t>
            </a:r>
            <a:r>
              <a:rPr lang="en-US" sz="2600" dirty="0" err="1"/>
              <a:t>psixik</a:t>
            </a:r>
            <a:r>
              <a:rPr lang="en-US" sz="2600" dirty="0"/>
              <a:t> </a:t>
            </a:r>
            <a:r>
              <a:rPr lang="en-US" sz="2600" dirty="0" err="1"/>
              <a:t>taraqqiyot</a:t>
            </a:r>
            <a:r>
              <a:rPr lang="en-US" sz="2600" dirty="0"/>
              <a:t> </a:t>
            </a:r>
            <a:r>
              <a:rPr lang="en-US" sz="2600" dirty="0" err="1"/>
              <a:t>va</a:t>
            </a:r>
            <a:r>
              <a:rPr lang="en-US" sz="2600" dirty="0"/>
              <a:t> </a:t>
            </a:r>
            <a:r>
              <a:rPr lang="en-US" sz="2600" dirty="0" err="1"/>
              <a:t>uning</a:t>
            </a:r>
            <a:r>
              <a:rPr lang="en-US" sz="2600" dirty="0"/>
              <a:t> </a:t>
            </a:r>
            <a:r>
              <a:rPr lang="en-US" sz="2600" dirty="0" err="1"/>
              <a:t>omillari</a:t>
            </a:r>
            <a:r>
              <a:rPr lang="en-US" sz="2600" dirty="0"/>
              <a:t>, </a:t>
            </a:r>
            <a:r>
              <a:rPr lang="en-US" sz="2600" dirty="0" err="1"/>
              <a:t>ushbu</a:t>
            </a:r>
            <a:r>
              <a:rPr lang="en-US" sz="2600" dirty="0"/>
              <a:t> </a:t>
            </a:r>
            <a:r>
              <a:rPr lang="en-US" sz="2600" dirty="0" err="1"/>
              <a:t>omillarning</a:t>
            </a:r>
            <a:r>
              <a:rPr lang="en-US" sz="2600" dirty="0"/>
              <a:t> </a:t>
            </a:r>
            <a:r>
              <a:rPr lang="en-US" sz="2600" dirty="0" err="1"/>
              <a:t>psixik</a:t>
            </a:r>
            <a:r>
              <a:rPr lang="en-US" sz="2600" dirty="0"/>
              <a:t> </a:t>
            </a:r>
            <a:r>
              <a:rPr lang="en-US" sz="2600" dirty="0" err="1"/>
              <a:t>rivojlanishga</a:t>
            </a:r>
            <a:r>
              <a:rPr lang="en-US" sz="2600" dirty="0"/>
              <a:t> </a:t>
            </a:r>
            <a:r>
              <a:rPr lang="en-US" sz="2600" dirty="0" err="1"/>
              <a:t>ta`sir</a:t>
            </a:r>
            <a:r>
              <a:rPr lang="en-US" sz="2600" dirty="0"/>
              <a:t> </a:t>
            </a:r>
            <a:r>
              <a:rPr lang="en-US" sz="2600" dirty="0" err="1"/>
              <a:t>ko’rsatish</a:t>
            </a:r>
            <a:r>
              <a:rPr lang="en-US" sz="2600" dirty="0"/>
              <a:t> </a:t>
            </a:r>
            <a:r>
              <a:rPr lang="en-US" sz="2600" dirty="0" err="1"/>
              <a:t>mexanizmlari</a:t>
            </a:r>
            <a:r>
              <a:rPr lang="en-US" sz="2600" dirty="0"/>
              <a:t> </a:t>
            </a:r>
            <a:r>
              <a:rPr lang="en-US" sz="2600" dirty="0" err="1"/>
              <a:t>va</a:t>
            </a:r>
            <a:r>
              <a:rPr lang="en-US" sz="2600" dirty="0"/>
              <a:t> </a:t>
            </a:r>
            <a:r>
              <a:rPr lang="en-US" sz="2600" dirty="0" err="1"/>
              <a:t>qonuniyatlarini</a:t>
            </a:r>
            <a:r>
              <a:rPr lang="en-US" sz="2600" dirty="0"/>
              <a:t>, </a:t>
            </a:r>
            <a:r>
              <a:rPr lang="en-US" sz="2600" dirty="0" err="1"/>
              <a:t>ontogenezning</a:t>
            </a:r>
            <a:r>
              <a:rPr lang="en-US" sz="2600" dirty="0"/>
              <a:t> </a:t>
            </a:r>
            <a:r>
              <a:rPr lang="en-US" sz="2600" dirty="0" err="1"/>
              <a:t>turli</a:t>
            </a:r>
            <a:r>
              <a:rPr lang="en-US" sz="2600" dirty="0"/>
              <a:t> </a:t>
            </a:r>
            <a:r>
              <a:rPr lang="en-US" sz="2600" dirty="0" err="1"/>
              <a:t>bosqichlarida</a:t>
            </a:r>
            <a:r>
              <a:rPr lang="en-US" sz="2600" dirty="0"/>
              <a:t> </a:t>
            </a:r>
            <a:r>
              <a:rPr lang="en-US" sz="2600" dirty="0" err="1"/>
              <a:t>psixik</a:t>
            </a:r>
            <a:r>
              <a:rPr lang="en-US" sz="2600" dirty="0"/>
              <a:t> </a:t>
            </a:r>
            <a:r>
              <a:rPr lang="en-US" sz="2600" dirty="0" err="1"/>
              <a:t>rivojlanishning</a:t>
            </a:r>
            <a:r>
              <a:rPr lang="en-US" sz="2600" dirty="0"/>
              <a:t> </a:t>
            </a:r>
            <a:r>
              <a:rPr lang="en-US" sz="2600" dirty="0" err="1" smtClean="0"/>
              <a:t>asosiy</a:t>
            </a:r>
            <a:r>
              <a:rPr lang="en-US" sz="2600" dirty="0" smtClean="0"/>
              <a:t> </a:t>
            </a:r>
            <a:r>
              <a:rPr lang="en-US" sz="2600" dirty="0" err="1"/>
              <a:t>xususiyatlarini</a:t>
            </a:r>
            <a:r>
              <a:rPr lang="en-US" sz="2600" dirty="0"/>
              <a:t> </a:t>
            </a:r>
            <a:r>
              <a:rPr lang="en-US" sz="2600" dirty="0" err="1"/>
              <a:t>bilishi</a:t>
            </a:r>
            <a:r>
              <a:rPr lang="en-US" sz="2600" dirty="0"/>
              <a:t> </a:t>
            </a:r>
            <a:r>
              <a:rPr lang="en-US" sz="2600" dirty="0" err="1"/>
              <a:t>bilishi</a:t>
            </a:r>
            <a:r>
              <a:rPr lang="en-US" sz="2600" dirty="0"/>
              <a:t> </a:t>
            </a:r>
            <a:r>
              <a:rPr lang="en-US" sz="2600" dirty="0" err="1"/>
              <a:t>kerak</a:t>
            </a:r>
            <a:r>
              <a:rPr lang="en-US" sz="2600" dirty="0"/>
              <a:t>; </a:t>
            </a:r>
            <a:endParaRPr lang="en-US" sz="2600" dirty="0" smtClean="0"/>
          </a:p>
          <a:p>
            <a:pPr marL="0" indent="0">
              <a:buNone/>
            </a:pPr>
            <a:r>
              <a:rPr lang="en-US" sz="2600" dirty="0" smtClean="0"/>
              <a:t>-</a:t>
            </a:r>
            <a:r>
              <a:rPr lang="en-US" sz="2600" dirty="0" err="1"/>
              <a:t>talaba</a:t>
            </a:r>
            <a:r>
              <a:rPr lang="en-US" sz="2600" dirty="0"/>
              <a:t> </a:t>
            </a:r>
            <a:r>
              <a:rPr lang="en-US" sz="2600" dirty="0" err="1"/>
              <a:t>shaxs</a:t>
            </a:r>
            <a:r>
              <a:rPr lang="en-US" sz="2600" dirty="0"/>
              <a:t>, </a:t>
            </a:r>
            <a:r>
              <a:rPr lang="en-US" sz="2600" dirty="0" err="1"/>
              <a:t>muloqot</a:t>
            </a:r>
            <a:r>
              <a:rPr lang="en-US" sz="2600" dirty="0"/>
              <a:t>, </a:t>
            </a:r>
            <a:r>
              <a:rPr lang="en-US" sz="2600" dirty="0" err="1"/>
              <a:t>faoliyat</a:t>
            </a:r>
            <a:r>
              <a:rPr lang="en-US" sz="2600" dirty="0"/>
              <a:t>, individual </a:t>
            </a:r>
            <a:r>
              <a:rPr lang="en-US" sz="2600" dirty="0" err="1"/>
              <a:t>xususiyatlar</a:t>
            </a:r>
            <a:r>
              <a:rPr lang="en-US" sz="2600" dirty="0"/>
              <a:t> </a:t>
            </a:r>
            <a:r>
              <a:rPr lang="en-US" sz="2600" dirty="0" err="1"/>
              <a:t>yo’zasidan</a:t>
            </a:r>
            <a:r>
              <a:rPr lang="en-US" sz="2600" dirty="0"/>
              <a:t> </a:t>
            </a:r>
            <a:r>
              <a:rPr lang="en-US" sz="2600" dirty="0" err="1"/>
              <a:t>tushuncha</a:t>
            </a:r>
            <a:r>
              <a:rPr lang="en-US" sz="2600" dirty="0"/>
              <a:t>, </a:t>
            </a:r>
            <a:r>
              <a:rPr lang="en-US" sz="2600" dirty="0" err="1"/>
              <a:t>tasavvurga</a:t>
            </a:r>
            <a:r>
              <a:rPr lang="en-US" sz="2600" dirty="0"/>
              <a:t> </a:t>
            </a:r>
            <a:r>
              <a:rPr lang="en-US" sz="2600" dirty="0" err="1"/>
              <a:t>ega</a:t>
            </a:r>
            <a:r>
              <a:rPr lang="en-US" sz="2600" dirty="0"/>
              <a:t> </a:t>
            </a:r>
            <a:r>
              <a:rPr lang="en-US" sz="2600" dirty="0" err="1"/>
              <a:t>bo’lish</a:t>
            </a:r>
            <a:r>
              <a:rPr lang="en-US" sz="2600" dirty="0"/>
              <a:t> </a:t>
            </a:r>
            <a:r>
              <a:rPr lang="en-US" sz="2600" dirty="0" err="1"/>
              <a:t>bilan</a:t>
            </a:r>
            <a:r>
              <a:rPr lang="en-US" sz="2600" dirty="0"/>
              <a:t> </a:t>
            </a:r>
            <a:r>
              <a:rPr lang="en-US" sz="2600" dirty="0" err="1"/>
              <a:t>birga</a:t>
            </a:r>
            <a:r>
              <a:rPr lang="en-US" sz="2600" dirty="0"/>
              <a:t>, </a:t>
            </a:r>
            <a:r>
              <a:rPr lang="en-US" sz="2600" dirty="0" err="1"/>
              <a:t>psixik</a:t>
            </a:r>
            <a:r>
              <a:rPr lang="en-US" sz="2600" dirty="0"/>
              <a:t> </a:t>
            </a:r>
            <a:r>
              <a:rPr lang="en-US" sz="2600" dirty="0" err="1"/>
              <a:t>rivojlanishga</a:t>
            </a:r>
            <a:r>
              <a:rPr lang="en-US" sz="2600" dirty="0"/>
              <a:t> </a:t>
            </a:r>
            <a:r>
              <a:rPr lang="en-US" sz="2600" dirty="0" err="1"/>
              <a:t>ta`lim-tarbiya</a:t>
            </a:r>
            <a:r>
              <a:rPr lang="en-US" sz="2600" dirty="0"/>
              <a:t> </a:t>
            </a:r>
            <a:r>
              <a:rPr lang="en-US" sz="2600" dirty="0" err="1"/>
              <a:t>jarayonlarining</a:t>
            </a:r>
            <a:r>
              <a:rPr lang="en-US" sz="2600" dirty="0"/>
              <a:t> </a:t>
            </a:r>
            <a:r>
              <a:rPr lang="en-US" sz="2600" dirty="0" err="1"/>
              <a:t>ta`sir</a:t>
            </a:r>
            <a:r>
              <a:rPr lang="en-US" sz="2600" dirty="0"/>
              <a:t> </a:t>
            </a:r>
            <a:r>
              <a:rPr lang="en-US" sz="2600" dirty="0" err="1"/>
              <a:t>xususiyatlarini</a:t>
            </a:r>
            <a:r>
              <a:rPr lang="en-US" sz="2600" dirty="0"/>
              <a:t> </a:t>
            </a:r>
            <a:r>
              <a:rPr lang="en-US" sz="2600" dirty="0" err="1"/>
              <a:t>prognoz</a:t>
            </a:r>
            <a:r>
              <a:rPr lang="en-US" sz="2600" dirty="0"/>
              <a:t> </a:t>
            </a:r>
            <a:r>
              <a:rPr lang="en-US" sz="2600" dirty="0" err="1"/>
              <a:t>qila</a:t>
            </a:r>
            <a:r>
              <a:rPr lang="en-US" sz="2600" dirty="0"/>
              <a:t> </a:t>
            </a:r>
            <a:r>
              <a:rPr lang="en-US" sz="2600" dirty="0" err="1"/>
              <a:t>olish</a:t>
            </a:r>
            <a:r>
              <a:rPr lang="en-US" sz="2600" dirty="0"/>
              <a:t>, </a:t>
            </a:r>
            <a:r>
              <a:rPr lang="en-US" sz="2600" dirty="0" err="1"/>
              <a:t>ushbu</a:t>
            </a:r>
            <a:r>
              <a:rPr lang="en-US" sz="2600" dirty="0"/>
              <a:t> </a:t>
            </a:r>
            <a:r>
              <a:rPr lang="en-US" sz="2600" dirty="0" err="1"/>
              <a:t>jarayonni</a:t>
            </a:r>
            <a:r>
              <a:rPr lang="en-US" sz="2600" dirty="0"/>
              <a:t> </a:t>
            </a:r>
            <a:r>
              <a:rPr lang="en-US" sz="2600" dirty="0" err="1"/>
              <a:t>shu</a:t>
            </a:r>
            <a:r>
              <a:rPr lang="en-US" sz="2600" dirty="0"/>
              <a:t> </a:t>
            </a:r>
            <a:r>
              <a:rPr lang="en-US" sz="2600" dirty="0" err="1"/>
              <a:t>asosida</a:t>
            </a:r>
            <a:r>
              <a:rPr lang="en-US" sz="2600" dirty="0"/>
              <a:t> </a:t>
            </a:r>
            <a:r>
              <a:rPr lang="en-US" sz="2600" dirty="0" err="1"/>
              <a:t>loyihalashtirish</a:t>
            </a:r>
            <a:r>
              <a:rPr lang="en-US" sz="2600" dirty="0"/>
              <a:t> </a:t>
            </a:r>
            <a:r>
              <a:rPr lang="en-US" sz="2600" dirty="0" err="1"/>
              <a:t>va</a:t>
            </a:r>
            <a:r>
              <a:rPr lang="en-US" sz="2600" dirty="0"/>
              <a:t> </a:t>
            </a:r>
            <a:r>
              <a:rPr lang="en-US" sz="2600" dirty="0" err="1"/>
              <a:t>amaliy</a:t>
            </a:r>
            <a:r>
              <a:rPr lang="en-US" sz="2600" dirty="0"/>
              <a:t> </a:t>
            </a:r>
            <a:r>
              <a:rPr lang="en-US" sz="2600" dirty="0" err="1"/>
              <a:t>faoliyatga</a:t>
            </a:r>
            <a:r>
              <a:rPr lang="en-US" sz="2600" dirty="0"/>
              <a:t> </a:t>
            </a:r>
            <a:r>
              <a:rPr lang="en-US" sz="2600" dirty="0" err="1"/>
              <a:t>tadbiq</a:t>
            </a:r>
            <a:r>
              <a:rPr lang="en-US" sz="2600" dirty="0"/>
              <a:t> </a:t>
            </a:r>
            <a:r>
              <a:rPr lang="en-US" sz="2600" dirty="0" err="1"/>
              <a:t>etish</a:t>
            </a:r>
            <a:r>
              <a:rPr lang="en-US" sz="2600" dirty="0"/>
              <a:t> </a:t>
            </a:r>
            <a:r>
              <a:rPr lang="en-US" sz="2600" dirty="0" err="1"/>
              <a:t>bo’yicha</a:t>
            </a:r>
            <a:r>
              <a:rPr lang="en-US" sz="2600" dirty="0"/>
              <a:t> </a:t>
            </a:r>
            <a:r>
              <a:rPr lang="en-US" sz="2600" dirty="0" err="1"/>
              <a:t>ko’nikmalarga</a:t>
            </a:r>
            <a:r>
              <a:rPr lang="en-US" sz="2600" dirty="0"/>
              <a:t> </a:t>
            </a:r>
            <a:r>
              <a:rPr lang="en-US" sz="2600" dirty="0" err="1"/>
              <a:t>ega</a:t>
            </a:r>
            <a:r>
              <a:rPr lang="en-US" sz="2600" dirty="0"/>
              <a:t> </a:t>
            </a:r>
            <a:r>
              <a:rPr lang="en-US" sz="2600" dirty="0" err="1"/>
              <a:t>bo’lishi</a:t>
            </a:r>
            <a:r>
              <a:rPr lang="en-US" sz="2600" dirty="0"/>
              <a:t> </a:t>
            </a:r>
            <a:r>
              <a:rPr lang="en-US" sz="2600" dirty="0" err="1"/>
              <a:t>kerak</a:t>
            </a:r>
            <a:r>
              <a:rPr lang="en-US" sz="2600" dirty="0"/>
              <a:t>;</a:t>
            </a:r>
            <a:endParaRPr lang="ru-RU" sz="2600" dirty="0"/>
          </a:p>
        </p:txBody>
      </p:sp>
    </p:spTree>
    <p:extLst>
      <p:ext uri="{BB962C8B-B14F-4D97-AF65-F5344CB8AC3E}">
        <p14:creationId xmlns:p14="http://schemas.microsoft.com/office/powerpoint/2010/main" val="36400299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sv-SE" sz="4000" dirty="0" smtClean="0">
                <a:solidFill>
                  <a:srgbClr val="FF0000"/>
                </a:solidFill>
              </a:rPr>
              <a:t>Psihologiya fanining </a:t>
            </a:r>
            <a:r>
              <a:rPr lang="sv-SE" sz="4000" dirty="0">
                <a:solidFill>
                  <a:srgbClr val="FF0000"/>
                </a:solidFill>
              </a:rPr>
              <a:t>boshqa fanlar bilan aloqasi</a:t>
            </a:r>
            <a:endParaRPr lang="ru-RU" sz="4000" dirty="0">
              <a:solidFill>
                <a:srgbClr val="FF0000"/>
              </a:solidFill>
            </a:endParaRPr>
          </a:p>
        </p:txBody>
      </p:sp>
      <p:sp>
        <p:nvSpPr>
          <p:cNvPr id="3" name="Объект 2"/>
          <p:cNvSpPr>
            <a:spLocks noGrp="1"/>
          </p:cNvSpPr>
          <p:nvPr>
            <p:ph idx="1"/>
          </p:nvPr>
        </p:nvSpPr>
        <p:spPr/>
        <p:txBody>
          <a:bodyPr/>
          <a:lstStyle/>
          <a:p>
            <a:pPr marL="0" indent="0">
              <a:buNone/>
            </a:pPr>
            <a:r>
              <a:rPr lang="en-US" dirty="0"/>
              <a:t>“</a:t>
            </a:r>
            <a:r>
              <a:rPr lang="en-US" dirty="0" err="1"/>
              <a:t>Umumiy</a:t>
            </a:r>
            <a:r>
              <a:rPr lang="en-US" dirty="0"/>
              <a:t> </a:t>
            </a:r>
            <a:r>
              <a:rPr lang="en-US" dirty="0" err="1"/>
              <a:t>psixologiya</a:t>
            </a:r>
            <a:r>
              <a:rPr lang="en-US" dirty="0"/>
              <a:t> ” </a:t>
            </a:r>
            <a:r>
              <a:rPr lang="en-US" dirty="0" err="1"/>
              <a:t>fani</a:t>
            </a:r>
            <a:r>
              <a:rPr lang="en-US" dirty="0"/>
              <a:t> </a:t>
            </a:r>
            <a:r>
              <a:rPr lang="en-US" dirty="0" err="1"/>
              <a:t>asosiy</a:t>
            </a:r>
            <a:r>
              <a:rPr lang="en-US" dirty="0"/>
              <a:t> </a:t>
            </a:r>
            <a:r>
              <a:rPr lang="en-US" dirty="0" err="1"/>
              <a:t>umumkasbiy</a:t>
            </a:r>
            <a:r>
              <a:rPr lang="en-US" dirty="0"/>
              <a:t> </a:t>
            </a:r>
            <a:r>
              <a:rPr lang="en-US" dirty="0" err="1"/>
              <a:t>fani</a:t>
            </a:r>
            <a:r>
              <a:rPr lang="en-US" dirty="0"/>
              <a:t> </a:t>
            </a:r>
            <a:r>
              <a:rPr lang="en-US" dirty="0" err="1"/>
              <a:t>hisoblaniladi</a:t>
            </a:r>
            <a:r>
              <a:rPr lang="en-US" dirty="0"/>
              <a:t>. </a:t>
            </a:r>
            <a:r>
              <a:rPr lang="en-US" dirty="0" err="1"/>
              <a:t>Dasturni</a:t>
            </a:r>
            <a:r>
              <a:rPr lang="en-US" dirty="0"/>
              <a:t> </a:t>
            </a:r>
            <a:r>
              <a:rPr lang="en-US" dirty="0" err="1"/>
              <a:t>amalga</a:t>
            </a:r>
            <a:r>
              <a:rPr lang="en-US" dirty="0"/>
              <a:t> </a:t>
            </a:r>
            <a:r>
              <a:rPr lang="en-US" dirty="0" err="1"/>
              <a:t>oshirish</a:t>
            </a:r>
            <a:r>
              <a:rPr lang="en-US" dirty="0"/>
              <a:t> </a:t>
            </a:r>
            <a:r>
              <a:rPr lang="en-US" dirty="0" err="1"/>
              <a:t>uchun</a:t>
            </a:r>
            <a:r>
              <a:rPr lang="en-US" dirty="0"/>
              <a:t> </a:t>
            </a:r>
            <a:r>
              <a:rPr lang="en-US" dirty="0" err="1"/>
              <a:t>o’quv</a:t>
            </a:r>
            <a:r>
              <a:rPr lang="en-US" dirty="0"/>
              <a:t> </a:t>
            </a:r>
            <a:r>
              <a:rPr lang="en-US" dirty="0" err="1"/>
              <a:t>rejasida</a:t>
            </a:r>
            <a:r>
              <a:rPr lang="en-US" dirty="0"/>
              <a:t> </a:t>
            </a:r>
            <a:r>
              <a:rPr lang="en-US" dirty="0" err="1"/>
              <a:t>rejalashtirilgan</a:t>
            </a:r>
            <a:r>
              <a:rPr lang="en-US" dirty="0"/>
              <a:t> </a:t>
            </a:r>
            <a:r>
              <a:rPr lang="en-US" dirty="0" err="1"/>
              <a:t>gumanitar</a:t>
            </a:r>
            <a:r>
              <a:rPr lang="en-US" dirty="0"/>
              <a:t> </a:t>
            </a:r>
            <a:r>
              <a:rPr lang="en-US" dirty="0" err="1"/>
              <a:t>va</a:t>
            </a:r>
            <a:r>
              <a:rPr lang="en-US" dirty="0"/>
              <a:t> </a:t>
            </a:r>
            <a:r>
              <a:rPr lang="en-US" dirty="0" err="1"/>
              <a:t>ijtimoiy</a:t>
            </a:r>
            <a:r>
              <a:rPr lang="en-US" dirty="0"/>
              <a:t> </a:t>
            </a:r>
            <a:r>
              <a:rPr lang="en-US" dirty="0" err="1"/>
              <a:t>iqtisodiy</a:t>
            </a:r>
            <a:r>
              <a:rPr lang="en-US" dirty="0"/>
              <a:t> (</a:t>
            </a:r>
            <a:r>
              <a:rPr lang="en-US" dirty="0" err="1"/>
              <a:t>falsafa</a:t>
            </a:r>
            <a:r>
              <a:rPr lang="en-US" dirty="0"/>
              <a:t>, </a:t>
            </a:r>
            <a:r>
              <a:rPr lang="en-US" dirty="0" err="1"/>
              <a:t>pedagogika</a:t>
            </a:r>
            <a:r>
              <a:rPr lang="en-US" dirty="0"/>
              <a:t> </a:t>
            </a:r>
            <a:r>
              <a:rPr lang="en-US" dirty="0" err="1"/>
              <a:t>va</a:t>
            </a:r>
            <a:r>
              <a:rPr lang="en-US" dirty="0"/>
              <a:t> </a:t>
            </a:r>
            <a:r>
              <a:rPr lang="en-US" dirty="0" err="1"/>
              <a:t>h.k</a:t>
            </a:r>
            <a:r>
              <a:rPr lang="en-US" dirty="0"/>
              <a:t>), </a:t>
            </a:r>
            <a:r>
              <a:rPr lang="en-US" dirty="0" err="1"/>
              <a:t>matematika</a:t>
            </a:r>
            <a:r>
              <a:rPr lang="en-US" dirty="0"/>
              <a:t> </a:t>
            </a:r>
            <a:r>
              <a:rPr lang="en-US" dirty="0" err="1"/>
              <a:t>va</a:t>
            </a:r>
            <a:r>
              <a:rPr lang="en-US" dirty="0"/>
              <a:t> </a:t>
            </a:r>
            <a:r>
              <a:rPr lang="en-US" dirty="0" err="1"/>
              <a:t>tabiiy-ilmiy</a:t>
            </a:r>
            <a:r>
              <a:rPr lang="en-US" dirty="0"/>
              <a:t> (</a:t>
            </a:r>
            <a:r>
              <a:rPr lang="en-US" dirty="0" err="1"/>
              <a:t>informatika</a:t>
            </a:r>
            <a:r>
              <a:rPr lang="en-US" dirty="0"/>
              <a:t> </a:t>
            </a:r>
            <a:r>
              <a:rPr lang="en-US" dirty="0" err="1"/>
              <a:t>va</a:t>
            </a:r>
            <a:r>
              <a:rPr lang="en-US" dirty="0"/>
              <a:t> </a:t>
            </a:r>
            <a:r>
              <a:rPr lang="en-US" dirty="0" err="1"/>
              <a:t>axborot</a:t>
            </a:r>
            <a:r>
              <a:rPr lang="en-US" dirty="0"/>
              <a:t> </a:t>
            </a:r>
            <a:r>
              <a:rPr lang="en-US" dirty="0" err="1"/>
              <a:t>texnologiyalari</a:t>
            </a:r>
            <a:r>
              <a:rPr lang="en-US" dirty="0"/>
              <a:t>, </a:t>
            </a:r>
            <a:r>
              <a:rPr lang="en-US" dirty="0" err="1"/>
              <a:t>yosh</a:t>
            </a:r>
            <a:r>
              <a:rPr lang="en-US" dirty="0"/>
              <a:t> </a:t>
            </a:r>
            <a:r>
              <a:rPr lang="en-US" dirty="0" err="1"/>
              <a:t>fiziologiyasi</a:t>
            </a:r>
            <a:r>
              <a:rPr lang="en-US" dirty="0"/>
              <a:t> </a:t>
            </a:r>
            <a:r>
              <a:rPr lang="en-US" dirty="0" err="1"/>
              <a:t>va</a:t>
            </a:r>
            <a:r>
              <a:rPr lang="en-US" dirty="0"/>
              <a:t> </a:t>
            </a:r>
            <a:r>
              <a:rPr lang="en-US" dirty="0" err="1"/>
              <a:t>gigiena</a:t>
            </a:r>
            <a:r>
              <a:rPr lang="en-US" dirty="0"/>
              <a:t> </a:t>
            </a:r>
            <a:r>
              <a:rPr lang="en-US" dirty="0" err="1"/>
              <a:t>va</a:t>
            </a:r>
            <a:r>
              <a:rPr lang="en-US" dirty="0"/>
              <a:t> </a:t>
            </a:r>
            <a:r>
              <a:rPr lang="en-US" dirty="0" err="1"/>
              <a:t>h.k</a:t>
            </a:r>
            <a:r>
              <a:rPr lang="en-US" dirty="0"/>
              <a:t>) </a:t>
            </a:r>
            <a:r>
              <a:rPr lang="en-US" dirty="0" err="1"/>
              <a:t>blokidagi</a:t>
            </a:r>
            <a:r>
              <a:rPr lang="en-US" dirty="0"/>
              <a:t> </a:t>
            </a:r>
            <a:r>
              <a:rPr lang="en-US" dirty="0" err="1"/>
              <a:t>fanlar</a:t>
            </a:r>
            <a:r>
              <a:rPr lang="en-US" dirty="0"/>
              <a:t> </a:t>
            </a:r>
            <a:r>
              <a:rPr lang="en-US" dirty="0" err="1"/>
              <a:t>bilan</a:t>
            </a:r>
            <a:r>
              <a:rPr lang="en-US" dirty="0"/>
              <a:t> </a:t>
            </a:r>
            <a:r>
              <a:rPr lang="en-US" dirty="0" err="1"/>
              <a:t>aloqada</a:t>
            </a:r>
            <a:r>
              <a:rPr lang="en-US" dirty="0"/>
              <a:t> </a:t>
            </a:r>
            <a:r>
              <a:rPr lang="en-US" dirty="0" err="1"/>
              <a:t>o’rganilib</a:t>
            </a:r>
            <a:r>
              <a:rPr lang="en-US" dirty="0"/>
              <a:t>, </a:t>
            </a:r>
            <a:r>
              <a:rPr lang="en-US" dirty="0" err="1"/>
              <a:t>bu</a:t>
            </a:r>
            <a:r>
              <a:rPr lang="en-US" dirty="0"/>
              <a:t> </a:t>
            </a:r>
            <a:r>
              <a:rPr lang="en-US" dirty="0" err="1"/>
              <a:t>fanlardan</a:t>
            </a:r>
            <a:r>
              <a:rPr lang="en-US" dirty="0"/>
              <a:t> </a:t>
            </a:r>
            <a:r>
              <a:rPr lang="en-US" dirty="0" err="1"/>
              <a:t>etarli</a:t>
            </a:r>
            <a:r>
              <a:rPr lang="en-US" dirty="0"/>
              <a:t> </a:t>
            </a:r>
            <a:r>
              <a:rPr lang="en-US" dirty="0" err="1"/>
              <a:t>bilim</a:t>
            </a:r>
            <a:r>
              <a:rPr lang="en-US" dirty="0"/>
              <a:t> </a:t>
            </a:r>
            <a:r>
              <a:rPr lang="en-US" dirty="0" err="1"/>
              <a:t>va</a:t>
            </a:r>
            <a:r>
              <a:rPr lang="en-US" dirty="0"/>
              <a:t> </a:t>
            </a:r>
            <a:r>
              <a:rPr lang="en-US" dirty="0" err="1"/>
              <a:t>ko’nikmalarga</a:t>
            </a:r>
            <a:r>
              <a:rPr lang="en-US" dirty="0"/>
              <a:t> </a:t>
            </a:r>
            <a:r>
              <a:rPr lang="en-US" dirty="0" err="1"/>
              <a:t>ega</a:t>
            </a:r>
            <a:r>
              <a:rPr lang="en-US" dirty="0"/>
              <a:t> </a:t>
            </a:r>
            <a:r>
              <a:rPr lang="en-US" dirty="0" err="1"/>
              <a:t>bo’lishlik</a:t>
            </a:r>
            <a:r>
              <a:rPr lang="en-US" dirty="0"/>
              <a:t> </a:t>
            </a:r>
            <a:r>
              <a:rPr lang="en-US" dirty="0" err="1"/>
              <a:t>talab</a:t>
            </a:r>
            <a:r>
              <a:rPr lang="en-US" dirty="0"/>
              <a:t> </a:t>
            </a:r>
            <a:r>
              <a:rPr lang="en-US" dirty="0" err="1"/>
              <a:t>etiladi</a:t>
            </a:r>
            <a:r>
              <a:rPr lang="en-US" dirty="0"/>
              <a:t>.</a:t>
            </a:r>
            <a:endParaRPr lang="ru-RU" dirty="0"/>
          </a:p>
        </p:txBody>
      </p:sp>
    </p:spTree>
    <p:extLst>
      <p:ext uri="{BB962C8B-B14F-4D97-AF65-F5344CB8AC3E}">
        <p14:creationId xmlns:p14="http://schemas.microsoft.com/office/powerpoint/2010/main" val="13211489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00585"/>
            <a:ext cx="10515600" cy="1069848"/>
          </a:xfrm>
        </p:spPr>
        <p:txBody>
          <a:bodyPr>
            <a:normAutofit fontScale="90000"/>
          </a:bodyPr>
          <a:lstStyle/>
          <a:p>
            <a:r>
              <a:rPr lang="en-US" dirty="0" err="1">
                <a:solidFill>
                  <a:srgbClr val="FF0000"/>
                </a:solidFill>
              </a:rPr>
              <a:t>Psihologiya</a:t>
            </a:r>
            <a:r>
              <a:rPr lang="en-US" dirty="0">
                <a:solidFill>
                  <a:srgbClr val="FF0000"/>
                </a:solidFill>
              </a:rPr>
              <a:t> </a:t>
            </a:r>
            <a:r>
              <a:rPr lang="en-US" dirty="0" err="1">
                <a:solidFill>
                  <a:srgbClr val="FF0000"/>
                </a:solidFill>
              </a:rPr>
              <a:t>fanining</a:t>
            </a:r>
            <a:r>
              <a:rPr lang="en-US" dirty="0">
                <a:solidFill>
                  <a:srgbClr val="FF0000"/>
                </a:solidFill>
              </a:rPr>
              <a:t> </a:t>
            </a:r>
            <a:r>
              <a:rPr lang="en-US" dirty="0" err="1">
                <a:solidFill>
                  <a:srgbClr val="FF0000"/>
                </a:solidFill>
              </a:rPr>
              <a:t>rivojlanish</a:t>
            </a:r>
            <a:r>
              <a:rPr lang="en-US" dirty="0">
                <a:solidFill>
                  <a:srgbClr val="FF0000"/>
                </a:solidFill>
              </a:rPr>
              <a:t> </a:t>
            </a:r>
            <a:r>
              <a:rPr lang="en-US" dirty="0" err="1">
                <a:solidFill>
                  <a:srgbClr val="FF0000"/>
                </a:solidFill>
              </a:rPr>
              <a:t>tarixi</a:t>
            </a:r>
            <a:r>
              <a:rPr lang="en-US" dirty="0">
                <a:solidFill>
                  <a:srgbClr val="FF0000"/>
                </a:solidFill>
              </a:rPr>
              <a:t>.</a:t>
            </a:r>
            <a:r>
              <a:rPr lang="ru-RU" dirty="0">
                <a:solidFill>
                  <a:srgbClr val="FF0000"/>
                </a:solidFill>
              </a:rPr>
              <a:t/>
            </a:r>
            <a:br>
              <a:rPr lang="ru-RU" dirty="0">
                <a:solidFill>
                  <a:srgbClr val="FF0000"/>
                </a:solidFill>
              </a:rPr>
            </a:br>
            <a:endParaRPr lang="ru-RU" dirty="0">
              <a:solidFill>
                <a:srgbClr val="FF0000"/>
              </a:solidFill>
            </a:endParaRPr>
          </a:p>
        </p:txBody>
      </p:sp>
      <p:sp>
        <p:nvSpPr>
          <p:cNvPr id="3" name="Объект 2"/>
          <p:cNvSpPr>
            <a:spLocks noGrp="1"/>
          </p:cNvSpPr>
          <p:nvPr>
            <p:ph idx="1"/>
          </p:nvPr>
        </p:nvSpPr>
        <p:spPr>
          <a:xfrm>
            <a:off x="838200" y="1289304"/>
            <a:ext cx="10515600" cy="4887659"/>
          </a:xfrm>
        </p:spPr>
        <p:txBody>
          <a:bodyPr>
            <a:normAutofit/>
          </a:bodyPr>
          <a:lstStyle/>
          <a:p>
            <a:pPr marL="0" indent="0">
              <a:buNone/>
            </a:pPr>
            <a:r>
              <a:rPr lang="en-US" b="1" dirty="0" err="1"/>
              <a:t>Antik</a:t>
            </a:r>
            <a:r>
              <a:rPr lang="en-US" b="1" dirty="0"/>
              <a:t> </a:t>
            </a:r>
            <a:r>
              <a:rPr lang="en-US" b="1" dirty="0" err="1"/>
              <a:t>davrdan</a:t>
            </a:r>
            <a:r>
              <a:rPr lang="en-US" b="1" dirty="0"/>
              <a:t> </a:t>
            </a:r>
            <a:r>
              <a:rPr lang="en-US" b="1" dirty="0" err="1"/>
              <a:t>boshlab</a:t>
            </a:r>
            <a:r>
              <a:rPr lang="en-US" b="1" dirty="0"/>
              <a:t> </a:t>
            </a:r>
            <a:r>
              <a:rPr lang="en-US" b="1" dirty="0" err="1"/>
              <a:t>psixologik</a:t>
            </a:r>
            <a:r>
              <a:rPr lang="en-US" b="1" dirty="0"/>
              <a:t> </a:t>
            </a:r>
            <a:r>
              <a:rPr lang="en-US" b="1" dirty="0" err="1"/>
              <a:t>bilimlar</a:t>
            </a:r>
            <a:r>
              <a:rPr lang="en-US" b="1" dirty="0"/>
              <a:t> </a:t>
            </a:r>
            <a:r>
              <a:rPr lang="en-US" b="1" dirty="0" err="1"/>
              <a:t>falsafa</a:t>
            </a:r>
            <a:r>
              <a:rPr lang="en-US" b="1" dirty="0"/>
              <a:t> </a:t>
            </a:r>
            <a:r>
              <a:rPr lang="en-US" b="1" dirty="0" err="1"/>
              <a:t>va</a:t>
            </a:r>
            <a:r>
              <a:rPr lang="en-US" b="1" dirty="0"/>
              <a:t> </a:t>
            </a:r>
            <a:r>
              <a:rPr lang="en-US" b="1" dirty="0" err="1"/>
              <a:t>tibbiyot</a:t>
            </a:r>
            <a:r>
              <a:rPr lang="en-US" b="1" dirty="0"/>
              <a:t> </a:t>
            </a:r>
            <a:r>
              <a:rPr lang="en-US" b="1" dirty="0" err="1"/>
              <a:t>fanlari</a:t>
            </a:r>
            <a:r>
              <a:rPr lang="en-US" b="1" dirty="0"/>
              <a:t> </a:t>
            </a:r>
            <a:r>
              <a:rPr lang="en-US" b="1" dirty="0" err="1"/>
              <a:t>negizida</a:t>
            </a:r>
            <a:r>
              <a:rPr lang="en-US" b="1" dirty="0"/>
              <a:t> </a:t>
            </a:r>
            <a:r>
              <a:rPr lang="en-US" b="1" dirty="0" err="1"/>
              <a:t>rivojlanib</a:t>
            </a:r>
            <a:r>
              <a:rPr lang="en-US" b="1" dirty="0"/>
              <a:t> </a:t>
            </a:r>
            <a:r>
              <a:rPr lang="en-US" b="1" dirty="0" err="1"/>
              <a:t>kelgan</a:t>
            </a:r>
            <a:r>
              <a:rPr lang="en-US" b="1" dirty="0"/>
              <a:t>. </a:t>
            </a:r>
            <a:r>
              <a:rPr lang="en-US" b="1" dirty="0" err="1"/>
              <a:t>Yunon</a:t>
            </a:r>
            <a:r>
              <a:rPr lang="en-US" b="1" dirty="0"/>
              <a:t> </a:t>
            </a:r>
            <a:r>
              <a:rPr lang="en-US" b="1" dirty="0" err="1"/>
              <a:t>shifokorlari</a:t>
            </a:r>
            <a:r>
              <a:rPr lang="en-US" b="1" dirty="0"/>
              <a:t> </a:t>
            </a:r>
            <a:r>
              <a:rPr lang="en-US" b="1" dirty="0" err="1"/>
              <a:t>Gippokrat</a:t>
            </a:r>
            <a:r>
              <a:rPr lang="en-US" b="1" dirty="0"/>
              <a:t>, </a:t>
            </a:r>
            <a:r>
              <a:rPr lang="en-US" b="1" dirty="0" err="1"/>
              <a:t>Erasistrat</a:t>
            </a:r>
            <a:r>
              <a:rPr lang="en-US" b="1" dirty="0"/>
              <a:t> </a:t>
            </a:r>
            <a:r>
              <a:rPr lang="en-US" b="1" dirty="0" err="1"/>
              <a:t>psixikaning</a:t>
            </a:r>
            <a:r>
              <a:rPr lang="en-US" b="1" dirty="0"/>
              <a:t> </a:t>
            </a:r>
            <a:r>
              <a:rPr lang="en-US" b="1" dirty="0" err="1"/>
              <a:t>organi</a:t>
            </a:r>
            <a:r>
              <a:rPr lang="en-US" b="1" dirty="0"/>
              <a:t> </a:t>
            </a:r>
            <a:r>
              <a:rPr lang="en-US" b="1" dirty="0" err="1"/>
              <a:t>miya</a:t>
            </a:r>
            <a:r>
              <a:rPr lang="en-US" b="1" dirty="0"/>
              <a:t> </a:t>
            </a:r>
            <a:r>
              <a:rPr lang="en-US" b="1" dirty="0" err="1"/>
              <a:t>ekanligini</a:t>
            </a:r>
            <a:r>
              <a:rPr lang="en-US" b="1" dirty="0"/>
              <a:t> </a:t>
            </a:r>
            <a:r>
              <a:rPr lang="en-US" b="1" dirty="0" err="1"/>
              <a:t>bilganlar</a:t>
            </a:r>
            <a:r>
              <a:rPr lang="en-US" b="1" dirty="0"/>
              <a:t> </a:t>
            </a:r>
            <a:r>
              <a:rPr lang="en-US" b="1" dirty="0" err="1"/>
              <a:t>va</a:t>
            </a:r>
            <a:r>
              <a:rPr lang="en-US" b="1" dirty="0"/>
              <a:t> </a:t>
            </a:r>
            <a:r>
              <a:rPr lang="en-US" b="1" dirty="0" err="1"/>
              <a:t>inson</a:t>
            </a:r>
            <a:r>
              <a:rPr lang="en-US" b="1" dirty="0"/>
              <a:t> </a:t>
            </a:r>
            <a:r>
              <a:rPr lang="en-US" b="1" dirty="0" err="1"/>
              <a:t>jonini</a:t>
            </a:r>
            <a:r>
              <a:rPr lang="en-US" b="1" dirty="0"/>
              <a:t> </a:t>
            </a:r>
            <a:r>
              <a:rPr lang="en-US" b="1" dirty="0" err="1"/>
              <a:t>koinotning</a:t>
            </a:r>
            <a:r>
              <a:rPr lang="en-US" b="1" dirty="0"/>
              <a:t> </a:t>
            </a:r>
            <a:r>
              <a:rPr lang="en-US" b="1" dirty="0" err="1"/>
              <a:t>ashyoviy</a:t>
            </a:r>
            <a:r>
              <a:rPr lang="en-US" b="1" dirty="0"/>
              <a:t> </a:t>
            </a:r>
            <a:r>
              <a:rPr lang="en-US" b="1" dirty="0" err="1"/>
              <a:t>boʻlagi</a:t>
            </a:r>
            <a:r>
              <a:rPr lang="en-US" b="1" dirty="0"/>
              <a:t> </a:t>
            </a:r>
            <a:r>
              <a:rPr lang="en-US" b="1" dirty="0" err="1"/>
              <a:t>sifatida</a:t>
            </a:r>
            <a:r>
              <a:rPr lang="en-US" b="1" dirty="0"/>
              <a:t> (</a:t>
            </a:r>
            <a:r>
              <a:rPr lang="en-US" b="1" dirty="0" err="1"/>
              <a:t>Demok</a:t>
            </a:r>
            <a:r>
              <a:rPr lang="en-US" b="1" dirty="0"/>
              <a:t>-/</a:t>
            </a:r>
            <a:r>
              <a:rPr lang="en-US" b="1" dirty="0" err="1"/>
              <a:t>shyaning</a:t>
            </a:r>
            <a:r>
              <a:rPr lang="en-US" b="1" dirty="0"/>
              <a:t> </a:t>
            </a:r>
            <a:r>
              <a:rPr lang="en-US" b="1" dirty="0" err="1"/>
              <a:t>moddiyunchiligi</a:t>
            </a:r>
            <a:r>
              <a:rPr lang="en-US" b="1" dirty="0"/>
              <a:t> </a:t>
            </a:r>
            <a:r>
              <a:rPr lang="en-US" b="1" dirty="0" err="1"/>
              <a:t>asosida</a:t>
            </a:r>
            <a:r>
              <a:rPr lang="en-US" b="1" dirty="0"/>
              <a:t>) </a:t>
            </a:r>
            <a:r>
              <a:rPr lang="en-US" b="1" dirty="0" err="1"/>
              <a:t>tal-qin</a:t>
            </a:r>
            <a:r>
              <a:rPr lang="en-US" b="1" dirty="0"/>
              <a:t> </a:t>
            </a:r>
            <a:r>
              <a:rPr lang="en-US" b="1" dirty="0" err="1"/>
              <a:t>qilganlar</a:t>
            </a:r>
            <a:r>
              <a:rPr lang="en-US" b="1" dirty="0"/>
              <a:t>. </a:t>
            </a:r>
            <a:r>
              <a:rPr lang="en-US" b="1" dirty="0" err="1"/>
              <a:t>Ularning</a:t>
            </a:r>
            <a:r>
              <a:rPr lang="en-US" b="1" dirty="0"/>
              <a:t> </a:t>
            </a:r>
            <a:r>
              <a:rPr lang="en-US" b="1" dirty="0" err="1"/>
              <a:t>gʻoyalari</a:t>
            </a:r>
            <a:r>
              <a:rPr lang="en-US" b="1" dirty="0"/>
              <a:t> </a:t>
            </a:r>
            <a:r>
              <a:rPr lang="en-US" b="1" dirty="0" err="1"/>
              <a:t>Platonning</a:t>
            </a:r>
            <a:r>
              <a:rPr lang="en-US" b="1" dirty="0"/>
              <a:t> </a:t>
            </a:r>
            <a:r>
              <a:rPr lang="en-US" b="1" dirty="0" err="1"/>
              <a:t>jon</a:t>
            </a:r>
            <a:r>
              <a:rPr lang="en-US" b="1" dirty="0"/>
              <a:t> </a:t>
            </a:r>
            <a:r>
              <a:rPr lang="en-US" b="1" dirty="0" err="1"/>
              <a:t>abadiyligi</a:t>
            </a:r>
            <a:r>
              <a:rPr lang="en-US" b="1" dirty="0"/>
              <a:t> </a:t>
            </a:r>
            <a:r>
              <a:rPr lang="en-US" b="1" dirty="0" err="1"/>
              <a:t>toʻgʻrisidagi</a:t>
            </a:r>
            <a:r>
              <a:rPr lang="en-US" b="1" dirty="0"/>
              <a:t> </a:t>
            </a:r>
            <a:r>
              <a:rPr lang="en-US" b="1" dirty="0" err="1"/>
              <a:t>taʼlimotiga</a:t>
            </a:r>
            <a:r>
              <a:rPr lang="en-US" b="1" dirty="0"/>
              <a:t> </a:t>
            </a:r>
            <a:r>
              <a:rPr lang="en-US" b="1" dirty="0" err="1"/>
              <a:t>qaramaqarshi</a:t>
            </a:r>
            <a:r>
              <a:rPr lang="en-US" b="1" dirty="0"/>
              <a:t> </a:t>
            </a:r>
            <a:r>
              <a:rPr lang="en-US" b="1" dirty="0" err="1"/>
              <a:t>qoʻyilgan</a:t>
            </a:r>
            <a:r>
              <a:rPr lang="en-US" b="1" dirty="0"/>
              <a:t>. </a:t>
            </a:r>
            <a:r>
              <a:rPr lang="en-US" b="1" dirty="0" err="1"/>
              <a:t>Aristotel</a:t>
            </a:r>
            <a:r>
              <a:rPr lang="en-US" b="1" dirty="0"/>
              <a:t> "Jon </a:t>
            </a:r>
            <a:r>
              <a:rPr lang="en-US" b="1" dirty="0" err="1"/>
              <a:t>toʻgʻrisida"gi</a:t>
            </a:r>
            <a:r>
              <a:rPr lang="en-US" b="1" dirty="0"/>
              <a:t> </a:t>
            </a:r>
            <a:r>
              <a:rPr lang="en-US" b="1" dirty="0" err="1"/>
              <a:t>asarida</a:t>
            </a:r>
            <a:r>
              <a:rPr lang="en-US" b="1" dirty="0"/>
              <a:t> </a:t>
            </a:r>
            <a:r>
              <a:rPr lang="en-US" b="1" dirty="0" err="1"/>
              <a:t>psixologik</a:t>
            </a:r>
            <a:r>
              <a:rPr lang="en-US" b="1" dirty="0"/>
              <a:t> </a:t>
            </a:r>
            <a:r>
              <a:rPr lang="en-US" b="1" dirty="0" err="1"/>
              <a:t>tushunchalar</a:t>
            </a:r>
            <a:r>
              <a:rPr lang="en-US" b="1" dirty="0"/>
              <a:t> </a:t>
            </a:r>
            <a:r>
              <a:rPr lang="en-US" b="1" dirty="0" err="1"/>
              <a:t>tizimini</a:t>
            </a:r>
            <a:r>
              <a:rPr lang="en-US" b="1" dirty="0"/>
              <a:t> </a:t>
            </a:r>
            <a:r>
              <a:rPr lang="en-US" b="1" dirty="0" err="1"/>
              <a:t>ishlab</a:t>
            </a:r>
            <a:r>
              <a:rPr lang="en-US" b="1" dirty="0"/>
              <a:t> </a:t>
            </a:r>
            <a:r>
              <a:rPr lang="en-US" b="1" dirty="0" err="1"/>
              <a:t>chiqdi</a:t>
            </a:r>
            <a:r>
              <a:rPr lang="en-US" b="1" dirty="0" smtClean="0"/>
              <a:t>.</a:t>
            </a:r>
            <a:endParaRPr lang="uz-Cyrl-UZ" b="1" dirty="0" smtClean="0"/>
          </a:p>
          <a:p>
            <a:pPr marL="0" indent="0">
              <a:buNone/>
            </a:pPr>
            <a:r>
              <a:rPr lang="en-US" b="1" dirty="0" err="1"/>
              <a:t>Yevropa</a:t>
            </a:r>
            <a:r>
              <a:rPr lang="en-US" b="1" dirty="0"/>
              <a:t> </a:t>
            </a:r>
            <a:r>
              <a:rPr lang="en-US" b="1" dirty="0" err="1"/>
              <a:t>Uygʻonish</a:t>
            </a:r>
            <a:r>
              <a:rPr lang="en-US" b="1" dirty="0"/>
              <a:t> </a:t>
            </a:r>
            <a:r>
              <a:rPr lang="en-US" b="1" dirty="0" err="1"/>
              <a:t>davrida</a:t>
            </a:r>
            <a:r>
              <a:rPr lang="en-US" b="1" dirty="0"/>
              <a:t> Leonardo da </a:t>
            </a:r>
            <a:r>
              <a:rPr lang="en-US" b="1" dirty="0" err="1"/>
              <a:t>Vinchi</a:t>
            </a:r>
            <a:r>
              <a:rPr lang="en-US" b="1" dirty="0"/>
              <a:t>, X. </a:t>
            </a:r>
            <a:r>
              <a:rPr lang="en-US" b="1" dirty="0" err="1"/>
              <a:t>Vives</a:t>
            </a:r>
            <a:r>
              <a:rPr lang="en-US" b="1" dirty="0"/>
              <a:t> </a:t>
            </a:r>
            <a:r>
              <a:rPr lang="en-US" b="1" dirty="0" err="1"/>
              <a:t>kabilar</a:t>
            </a:r>
            <a:r>
              <a:rPr lang="en-US" b="1" dirty="0"/>
              <a:t> P. </a:t>
            </a:r>
            <a:r>
              <a:rPr lang="en-US" b="1" dirty="0" err="1"/>
              <a:t>rivojiga</a:t>
            </a:r>
            <a:r>
              <a:rPr lang="en-US" b="1" dirty="0"/>
              <a:t> </a:t>
            </a:r>
            <a:r>
              <a:rPr lang="en-US" b="1" dirty="0" err="1"/>
              <a:t>oʻz</a:t>
            </a:r>
            <a:r>
              <a:rPr lang="en-US" b="1" dirty="0"/>
              <a:t> </a:t>
            </a:r>
            <a:r>
              <a:rPr lang="en-US" b="1" dirty="0" err="1"/>
              <a:t>hissalarini</a:t>
            </a:r>
            <a:r>
              <a:rPr lang="en-US" b="1" dirty="0"/>
              <a:t> </a:t>
            </a:r>
            <a:r>
              <a:rPr lang="en-US" b="1" dirty="0" err="1"/>
              <a:t>qoʻshdilar</a:t>
            </a:r>
            <a:r>
              <a:rPr lang="en-US" b="1" dirty="0"/>
              <a:t>. 18-asrgakelib M. V. </a:t>
            </a:r>
            <a:r>
              <a:rPr lang="en-US" b="1" dirty="0" err="1"/>
              <a:t>Lomonosov</a:t>
            </a:r>
            <a:r>
              <a:rPr lang="en-US" b="1" dirty="0"/>
              <a:t>, A.N. </a:t>
            </a:r>
            <a:r>
              <a:rPr lang="en-US" b="1" dirty="0" err="1"/>
              <a:t>Radishchev</a:t>
            </a:r>
            <a:r>
              <a:rPr lang="en-US" b="1" dirty="0"/>
              <a:t>, G. S. </a:t>
            </a:r>
            <a:r>
              <a:rPr lang="en-US" b="1" dirty="0" err="1"/>
              <a:t>Skovoroda</a:t>
            </a:r>
            <a:r>
              <a:rPr lang="en-US" b="1" dirty="0"/>
              <a:t>, T. </a:t>
            </a:r>
            <a:r>
              <a:rPr lang="en-US" b="1" dirty="0" err="1"/>
              <a:t>Gobbs</a:t>
            </a:r>
            <a:r>
              <a:rPr lang="en-US" b="1" dirty="0"/>
              <a:t>, B. Spinoza, G. </a:t>
            </a:r>
            <a:r>
              <a:rPr lang="en-US" b="1" dirty="0" err="1"/>
              <a:t>Leybnits</a:t>
            </a:r>
            <a:r>
              <a:rPr lang="en-US" b="1" dirty="0"/>
              <a:t>. J. </a:t>
            </a:r>
            <a:r>
              <a:rPr lang="en-US" b="1" dirty="0" err="1"/>
              <a:t>Lokk</a:t>
            </a:r>
            <a:r>
              <a:rPr lang="en-US" b="1" dirty="0"/>
              <a:t>, K. A. </a:t>
            </a:r>
            <a:r>
              <a:rPr lang="en-US" b="1" dirty="0" err="1"/>
              <a:t>Gelvetsii</a:t>
            </a:r>
            <a:r>
              <a:rPr lang="en-US" b="1" dirty="0"/>
              <a:t>, P. A. </a:t>
            </a:r>
            <a:r>
              <a:rPr lang="en-US" b="1" dirty="0" err="1"/>
              <a:t>Golbax</a:t>
            </a:r>
            <a:r>
              <a:rPr lang="en-US" b="1" dirty="0"/>
              <a:t>, D. </a:t>
            </a:r>
            <a:r>
              <a:rPr lang="en-US" b="1" dirty="0" err="1"/>
              <a:t>Didro</a:t>
            </a:r>
            <a:r>
              <a:rPr lang="en-US" b="1" dirty="0"/>
              <a:t> </a:t>
            </a:r>
            <a:r>
              <a:rPr lang="en-US" b="1" dirty="0" err="1"/>
              <a:t>P.da</a:t>
            </a:r>
            <a:r>
              <a:rPr lang="en-US" b="1" dirty="0"/>
              <a:t> </a:t>
            </a:r>
            <a:r>
              <a:rPr lang="en-US" b="1" dirty="0" err="1"/>
              <a:t>bir</a:t>
            </a:r>
            <a:r>
              <a:rPr lang="en-US" b="1" dirty="0"/>
              <a:t> </a:t>
            </a:r>
            <a:r>
              <a:rPr lang="en-US" b="1" dirty="0" err="1"/>
              <a:t>talay</a:t>
            </a:r>
            <a:r>
              <a:rPr lang="en-US" b="1" dirty="0"/>
              <a:t> </a:t>
            </a:r>
            <a:r>
              <a:rPr lang="en-US" b="1" dirty="0" err="1"/>
              <a:t>kashfiyot</a:t>
            </a:r>
            <a:r>
              <a:rPr lang="en-US" b="1" dirty="0"/>
              <a:t> </a:t>
            </a:r>
            <a:r>
              <a:rPr lang="en-US" b="1" dirty="0" err="1"/>
              <a:t>qildilar</a:t>
            </a:r>
            <a:r>
              <a:rPr lang="en-US" b="1" dirty="0"/>
              <a:t>, </a:t>
            </a:r>
            <a:r>
              <a:rPr lang="en-US" b="1" dirty="0" err="1"/>
              <a:t>uni</a:t>
            </a:r>
            <a:r>
              <a:rPr lang="en-US" b="1" dirty="0"/>
              <a:t> </a:t>
            </a:r>
            <a:r>
              <a:rPr lang="en-US" b="1" dirty="0" err="1"/>
              <a:t>amaliy</a:t>
            </a:r>
            <a:r>
              <a:rPr lang="en-US" b="1" dirty="0"/>
              <a:t> </a:t>
            </a:r>
            <a:r>
              <a:rPr lang="en-US" b="1" dirty="0" err="1"/>
              <a:t>maʼlumotlar</a:t>
            </a:r>
            <a:r>
              <a:rPr lang="en-US" b="1" dirty="0"/>
              <a:t> </a:t>
            </a:r>
            <a:r>
              <a:rPr lang="en-US" b="1" dirty="0" err="1"/>
              <a:t>bilan</a:t>
            </a:r>
            <a:r>
              <a:rPr lang="en-US" b="1" dirty="0"/>
              <a:t> </a:t>
            </a:r>
            <a:r>
              <a:rPr lang="en-US" b="1" dirty="0" err="1"/>
              <a:t>boyitdilar</a:t>
            </a:r>
            <a:r>
              <a:rPr lang="en-US" b="1" dirty="0"/>
              <a:t>. P. 19-asrning 2yarmiga </a:t>
            </a:r>
            <a:r>
              <a:rPr lang="en-US" b="1" dirty="0" err="1"/>
              <a:t>kelib</a:t>
            </a:r>
            <a:r>
              <a:rPr lang="en-US" b="1" dirty="0"/>
              <a:t> </a:t>
            </a:r>
            <a:r>
              <a:rPr lang="en-US" b="1" dirty="0" err="1"/>
              <a:t>mustaqil</a:t>
            </a:r>
            <a:r>
              <a:rPr lang="en-US" b="1" dirty="0"/>
              <a:t> fan </a:t>
            </a:r>
            <a:r>
              <a:rPr lang="en-US" b="1" dirty="0" err="1"/>
              <a:t>sifatida</a:t>
            </a:r>
            <a:r>
              <a:rPr lang="en-US" b="1" dirty="0"/>
              <a:t> </a:t>
            </a:r>
            <a:r>
              <a:rPr lang="en-US" b="1" dirty="0" err="1"/>
              <a:t>ajralib</a:t>
            </a:r>
            <a:r>
              <a:rPr lang="en-US" b="1" dirty="0"/>
              <a:t> </a:t>
            </a:r>
            <a:r>
              <a:rPr lang="en-US" b="1" dirty="0" err="1"/>
              <a:t>chikdi</a:t>
            </a:r>
            <a:r>
              <a:rPr lang="en-US" b="1" dirty="0"/>
              <a:t>. </a:t>
            </a:r>
            <a:r>
              <a:rPr lang="en-US" b="1" dirty="0" err="1"/>
              <a:t>Nemis</a:t>
            </a:r>
            <a:r>
              <a:rPr lang="en-US" b="1" dirty="0"/>
              <a:t> </a:t>
            </a:r>
            <a:r>
              <a:rPr lang="en-US" b="1" dirty="0" err="1"/>
              <a:t>olimi</a:t>
            </a:r>
            <a:r>
              <a:rPr lang="en-US" b="1" dirty="0"/>
              <a:t> V. </a:t>
            </a:r>
            <a:r>
              <a:rPr lang="en-US" b="1" dirty="0" err="1"/>
              <a:t>Vundt</a:t>
            </a:r>
            <a:r>
              <a:rPr lang="en-US" b="1" dirty="0"/>
              <a:t> </a:t>
            </a:r>
            <a:r>
              <a:rPr lang="en-US" b="1" dirty="0" err="1"/>
              <a:t>Leypsigda</a:t>
            </a:r>
            <a:r>
              <a:rPr lang="en-US" b="1" dirty="0"/>
              <a:t> 1879 </a:t>
            </a:r>
            <a:r>
              <a:rPr lang="en-US" b="1" dirty="0" err="1"/>
              <a:t>yil</a:t>
            </a:r>
            <a:r>
              <a:rPr lang="en-US" b="1" dirty="0"/>
              <a:t> </a:t>
            </a:r>
            <a:r>
              <a:rPr lang="en-US" b="1" dirty="0" err="1"/>
              <a:t>dastlabki</a:t>
            </a:r>
            <a:r>
              <a:rPr lang="en-US" b="1" dirty="0"/>
              <a:t> </a:t>
            </a:r>
            <a:r>
              <a:rPr lang="en-US" b="1" dirty="0" err="1"/>
              <a:t>eksperi</a:t>
            </a:r>
            <a:r>
              <a:rPr lang="en-US" b="1" dirty="0"/>
              <a:t>-mental lab.ni </a:t>
            </a:r>
            <a:r>
              <a:rPr lang="en-US" b="1" dirty="0" err="1"/>
              <a:t>jihozlashga</a:t>
            </a:r>
            <a:r>
              <a:rPr lang="en-US" b="1" dirty="0"/>
              <a:t> </a:t>
            </a:r>
            <a:r>
              <a:rPr lang="en-US" b="1" dirty="0" err="1"/>
              <a:t>erishdi</a:t>
            </a:r>
            <a:endParaRPr lang="ru-RU" b="1" dirty="0"/>
          </a:p>
        </p:txBody>
      </p:sp>
    </p:spTree>
    <p:extLst>
      <p:ext uri="{BB962C8B-B14F-4D97-AF65-F5344CB8AC3E}">
        <p14:creationId xmlns:p14="http://schemas.microsoft.com/office/powerpoint/2010/main" val="9347673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10312"/>
            <a:ext cx="10515600" cy="2404872"/>
          </a:xfrm>
        </p:spPr>
        <p:txBody>
          <a:bodyPr>
            <a:normAutofit fontScale="90000"/>
          </a:bodyPr>
          <a:lstStyle/>
          <a:p>
            <a:r>
              <a:rPr lang="en-US" sz="2600" b="1" dirty="0" err="1"/>
              <a:t>Oʻrta</a:t>
            </a:r>
            <a:r>
              <a:rPr lang="en-US" sz="2600" b="1" dirty="0"/>
              <a:t> </a:t>
            </a:r>
            <a:r>
              <a:rPr lang="en-US" sz="2600" b="1" dirty="0" err="1"/>
              <a:t>asrlarda</a:t>
            </a:r>
            <a:r>
              <a:rPr lang="en-US" sz="2600" b="1" dirty="0"/>
              <a:t> </a:t>
            </a:r>
            <a:r>
              <a:rPr lang="en-US" sz="2600" b="1" dirty="0" err="1"/>
              <a:t>psixikaga</a:t>
            </a:r>
            <a:r>
              <a:rPr lang="en-US" sz="2600" b="1" dirty="0"/>
              <a:t> </a:t>
            </a:r>
            <a:r>
              <a:rPr lang="en-US" sz="2600" b="1" dirty="0" err="1"/>
              <a:t>nisbatan</a:t>
            </a:r>
            <a:r>
              <a:rPr lang="en-US" sz="2600" b="1" dirty="0"/>
              <a:t> </a:t>
            </a:r>
            <a:r>
              <a:rPr lang="en-US" sz="2600" b="1" dirty="0" err="1"/>
              <a:t>har</a:t>
            </a:r>
            <a:r>
              <a:rPr lang="en-US" sz="2600" b="1" dirty="0"/>
              <a:t> </a:t>
            </a:r>
            <a:r>
              <a:rPr lang="en-US" sz="2600" b="1" dirty="0" err="1"/>
              <a:t>xil</a:t>
            </a:r>
            <a:r>
              <a:rPr lang="en-US" sz="2600" b="1" dirty="0"/>
              <a:t> </a:t>
            </a:r>
            <a:r>
              <a:rPr lang="en-US" sz="2600" b="1" dirty="0" err="1"/>
              <a:t>koʻrinishdagi</a:t>
            </a:r>
            <a:r>
              <a:rPr lang="en-US" sz="2600" b="1" dirty="0"/>
              <a:t> </a:t>
            </a:r>
            <a:r>
              <a:rPr lang="en-US" sz="2600" b="1" dirty="0" err="1"/>
              <a:t>gʻayritabiiy</a:t>
            </a:r>
            <a:r>
              <a:rPr lang="en-US" sz="2600" b="1" dirty="0"/>
              <a:t> </a:t>
            </a:r>
            <a:r>
              <a:rPr lang="en-US" sz="2600" b="1" dirty="0" err="1"/>
              <a:t>qarashlar</a:t>
            </a:r>
            <a:r>
              <a:rPr lang="en-US" sz="2600" b="1" dirty="0"/>
              <a:t> </a:t>
            </a:r>
            <a:r>
              <a:rPr lang="en-US" sz="2600" b="1" dirty="0" err="1"/>
              <a:t>hukmronlik</a:t>
            </a:r>
            <a:r>
              <a:rPr lang="en-US" sz="2600" b="1" dirty="0"/>
              <a:t> </a:t>
            </a:r>
            <a:r>
              <a:rPr lang="en-US" sz="2600" b="1" dirty="0" err="1"/>
              <a:t>qildi</a:t>
            </a:r>
            <a:r>
              <a:rPr lang="en-US" sz="2600" b="1" dirty="0"/>
              <a:t>. Shu </a:t>
            </a:r>
            <a:r>
              <a:rPr lang="en-US" sz="2600" b="1" dirty="0" err="1"/>
              <a:t>tufayli</a:t>
            </a:r>
            <a:r>
              <a:rPr lang="en-US" sz="2600" b="1" dirty="0"/>
              <a:t> </a:t>
            </a:r>
            <a:r>
              <a:rPr lang="en-US" sz="2600" b="1" dirty="0" err="1"/>
              <a:t>psixologik</a:t>
            </a:r>
            <a:r>
              <a:rPr lang="en-US" sz="2600" b="1" dirty="0"/>
              <a:t> </a:t>
            </a:r>
            <a:r>
              <a:rPr lang="en-US" sz="2600" b="1" dirty="0" err="1"/>
              <a:t>bilimlar</a:t>
            </a:r>
            <a:r>
              <a:rPr lang="en-US" sz="2600" b="1" dirty="0"/>
              <a:t> </a:t>
            </a:r>
            <a:r>
              <a:rPr lang="en-US" sz="2600" b="1" dirty="0" err="1"/>
              <a:t>rivojlanmay</a:t>
            </a:r>
            <a:r>
              <a:rPr lang="en-US" sz="2600" b="1" dirty="0"/>
              <a:t> </a:t>
            </a:r>
            <a:r>
              <a:rPr lang="en-US" sz="2600" b="1" dirty="0" err="1"/>
              <a:t>qoldi</a:t>
            </a:r>
            <a:r>
              <a:rPr lang="en-US" sz="2600" b="1" dirty="0"/>
              <a:t>. Ammo </a:t>
            </a:r>
            <a:r>
              <a:rPr lang="en-US" sz="2600" b="1" dirty="0" err="1"/>
              <a:t>baʼzi</a:t>
            </a:r>
            <a:r>
              <a:rPr lang="en-US" sz="2600" b="1" dirty="0"/>
              <a:t> </a:t>
            </a:r>
            <a:r>
              <a:rPr lang="en-US" sz="2600" b="1" dirty="0" err="1"/>
              <a:t>faylasuflar</a:t>
            </a:r>
            <a:r>
              <a:rPr lang="en-US" sz="2600" b="1" dirty="0"/>
              <a:t> </a:t>
            </a:r>
            <a:r>
              <a:rPr lang="en-US" sz="2600" b="1" dirty="0" err="1"/>
              <a:t>va</a:t>
            </a:r>
            <a:r>
              <a:rPr lang="en-US" sz="2600" b="1" dirty="0"/>
              <a:t> </a:t>
            </a:r>
            <a:r>
              <a:rPr lang="en-US" sz="2600" b="1" dirty="0" err="1"/>
              <a:t>shifokorlar</a:t>
            </a:r>
            <a:r>
              <a:rPr lang="en-US" sz="2600" b="1" dirty="0"/>
              <a:t> (Ibn Sino </a:t>
            </a:r>
            <a:r>
              <a:rPr lang="en-US" sz="2600" b="1" dirty="0" err="1"/>
              <a:t>va</a:t>
            </a:r>
            <a:r>
              <a:rPr lang="en-US" sz="2600" b="1" dirty="0"/>
              <a:t> </a:t>
            </a:r>
            <a:r>
              <a:rPr lang="en-US" sz="2600" b="1" dirty="0" err="1"/>
              <a:t>boshqalar</a:t>
            </a:r>
            <a:r>
              <a:rPr lang="en-US" sz="2600" b="1" dirty="0"/>
              <a:t>) </a:t>
            </a:r>
            <a:r>
              <a:rPr lang="en-US" sz="2600" b="1" dirty="0" err="1"/>
              <a:t>asarlarida</a:t>
            </a:r>
            <a:r>
              <a:rPr lang="en-US" sz="2600" b="1" dirty="0"/>
              <a:t> </a:t>
            </a:r>
            <a:r>
              <a:rPr lang="en-US" sz="2600" b="1" dirty="0" err="1"/>
              <a:t>bu</a:t>
            </a:r>
            <a:r>
              <a:rPr lang="en-US" sz="2600" b="1" dirty="0"/>
              <a:t> </a:t>
            </a:r>
            <a:r>
              <a:rPr lang="en-US" sz="2600" b="1" dirty="0" err="1"/>
              <a:t>sohada</a:t>
            </a:r>
            <a:r>
              <a:rPr lang="en-US" sz="2600" b="1" dirty="0"/>
              <a:t> </a:t>
            </a:r>
            <a:r>
              <a:rPr lang="en-US" sz="2600" b="1" dirty="0" err="1"/>
              <a:t>olgʻa</a:t>
            </a:r>
            <a:r>
              <a:rPr lang="en-US" sz="2600" b="1" dirty="0"/>
              <a:t> </a:t>
            </a:r>
            <a:r>
              <a:rPr lang="en-US" sz="2600" b="1" dirty="0" err="1"/>
              <a:t>qadam</a:t>
            </a:r>
            <a:r>
              <a:rPr lang="en-US" sz="2600" b="1" dirty="0"/>
              <a:t> </a:t>
            </a:r>
            <a:r>
              <a:rPr lang="en-US" sz="2600" b="1" dirty="0" err="1"/>
              <a:t>qoʻyildi</a:t>
            </a:r>
            <a:r>
              <a:rPr lang="en-US" sz="2600" b="1" dirty="0"/>
              <a:t>. </a:t>
            </a:r>
            <a:r>
              <a:rPr lang="en-US" sz="2600" b="1" dirty="0" smtClean="0"/>
              <a:t> </a:t>
            </a:r>
            <a:r>
              <a:rPr lang="en-US" sz="2600" b="1" dirty="0" err="1"/>
              <a:t>Turli</a:t>
            </a:r>
            <a:r>
              <a:rPr lang="en-US" sz="2600" b="1" dirty="0"/>
              <a:t> </a:t>
            </a:r>
            <a:r>
              <a:rPr lang="en-US" sz="2600" b="1" dirty="0" err="1"/>
              <a:t>mamlakatlarda</a:t>
            </a:r>
            <a:r>
              <a:rPr lang="en-US" sz="2600" b="1" dirty="0"/>
              <a:t> </a:t>
            </a:r>
            <a:r>
              <a:rPr lang="en-US" sz="2600" b="1" dirty="0" err="1"/>
              <a:t>va</a:t>
            </a:r>
            <a:r>
              <a:rPr lang="en-US" sz="2600" b="1" dirty="0"/>
              <a:t> </a:t>
            </a:r>
            <a:r>
              <a:rPr lang="en-US" sz="2600" b="1" dirty="0" err="1"/>
              <a:t>shaharlarda</a:t>
            </a:r>
            <a:r>
              <a:rPr lang="en-US" sz="2600" b="1" dirty="0"/>
              <a:t> </a:t>
            </a:r>
            <a:r>
              <a:rPr lang="en-US" sz="2600" b="1" dirty="0" err="1"/>
              <a:t>tuzilgan</a:t>
            </a:r>
            <a:r>
              <a:rPr lang="en-US" sz="2600" b="1" dirty="0"/>
              <a:t> </a:t>
            </a:r>
            <a:r>
              <a:rPr lang="en-US" sz="2600" b="1" dirty="0" err="1"/>
              <a:t>akademiyalarda</a:t>
            </a:r>
            <a:r>
              <a:rPr lang="en-US" sz="2600" b="1" dirty="0"/>
              <a:t> (</a:t>
            </a:r>
            <a:r>
              <a:rPr lang="en-US" sz="2600" b="1" dirty="0" err="1"/>
              <a:t>Xorazm</a:t>
            </a:r>
            <a:r>
              <a:rPr lang="en-US" sz="2600" b="1" dirty="0"/>
              <a:t>, Samarqand, </a:t>
            </a:r>
            <a:r>
              <a:rPr lang="en-US" sz="2600" b="1" dirty="0" err="1"/>
              <a:t>Kiyev</a:t>
            </a:r>
            <a:r>
              <a:rPr lang="en-US" sz="2600" b="1" dirty="0"/>
              <a:t>, </a:t>
            </a:r>
            <a:r>
              <a:rPr lang="en-US" sz="2600" b="1" dirty="0" err="1"/>
              <a:t>Moskva</a:t>
            </a:r>
            <a:r>
              <a:rPr lang="en-US" sz="2600" b="1" dirty="0"/>
              <a:t> </a:t>
            </a:r>
            <a:r>
              <a:rPr lang="en-US" sz="2600" b="1" dirty="0" err="1"/>
              <a:t>va</a:t>
            </a:r>
            <a:r>
              <a:rPr lang="en-US" sz="2600" b="1" dirty="0"/>
              <a:t> </a:t>
            </a:r>
            <a:r>
              <a:rPr lang="en-US" sz="2600" b="1" dirty="0" err="1"/>
              <a:t>boshqa</a:t>
            </a:r>
            <a:r>
              <a:rPr lang="en-US" sz="2600" b="1" dirty="0"/>
              <a:t> </a:t>
            </a:r>
            <a:r>
              <a:rPr lang="en-US" sz="2600" b="1" dirty="0" err="1"/>
              <a:t>shaharlarda</a:t>
            </a:r>
            <a:r>
              <a:rPr lang="en-US" sz="2600" b="1" dirty="0"/>
              <a:t>) P. </a:t>
            </a:r>
            <a:r>
              <a:rPr lang="en-US" sz="2600" b="1" dirty="0" err="1"/>
              <a:t>yuzasidan</a:t>
            </a:r>
            <a:r>
              <a:rPr lang="en-US" sz="2600" b="1" dirty="0"/>
              <a:t> </a:t>
            </a:r>
            <a:r>
              <a:rPr lang="en-US" sz="2600" b="1" dirty="0" err="1"/>
              <a:t>tinglovchilarga</a:t>
            </a:r>
            <a:r>
              <a:rPr lang="en-US" sz="2600" b="1" dirty="0"/>
              <a:t> </a:t>
            </a:r>
            <a:r>
              <a:rPr lang="en-US" sz="2600" b="1" dirty="0" err="1"/>
              <a:t>saboq</a:t>
            </a:r>
            <a:r>
              <a:rPr lang="en-US" sz="2600" b="1" dirty="0"/>
              <a:t> </a:t>
            </a:r>
            <a:r>
              <a:rPr lang="en-US" sz="2600" b="1" dirty="0" err="1"/>
              <a:t>berilgan</a:t>
            </a:r>
            <a:r>
              <a:rPr lang="en-US" sz="2600" b="1" dirty="0"/>
              <a:t>.</a:t>
            </a:r>
            <a:endParaRPr lang="ru-RU" sz="2600" b="1" dirty="0"/>
          </a:p>
        </p:txBody>
      </p:sp>
      <p:sp>
        <p:nvSpPr>
          <p:cNvPr id="3" name="Объект 2"/>
          <p:cNvSpPr>
            <a:spLocks noGrp="1"/>
          </p:cNvSpPr>
          <p:nvPr>
            <p:ph idx="1"/>
          </p:nvPr>
        </p:nvSpPr>
        <p:spPr>
          <a:xfrm>
            <a:off x="838200" y="2715768"/>
            <a:ext cx="10515600" cy="3904488"/>
          </a:xfrm>
        </p:spPr>
        <p:txBody>
          <a:bodyPr>
            <a:normAutofit fontScale="92500" lnSpcReduction="20000"/>
          </a:bodyPr>
          <a:lstStyle/>
          <a:p>
            <a:pPr marL="0" indent="0">
              <a:buNone/>
            </a:pPr>
            <a:r>
              <a:rPr lang="uz-Cyrl-UZ" sz="2600" dirty="0" smtClean="0"/>
              <a:t> </a:t>
            </a:r>
            <a:r>
              <a:rPr lang="en-US" sz="2600" dirty="0" err="1" smtClean="0"/>
              <a:t>Oʻzbekistonda</a:t>
            </a:r>
            <a:r>
              <a:rPr lang="en-US" sz="2600" dirty="0" smtClean="0"/>
              <a:t> </a:t>
            </a:r>
            <a:r>
              <a:rPr lang="en-US" sz="2600" dirty="0"/>
              <a:t>P. 1928 </a:t>
            </a:r>
            <a:r>
              <a:rPr lang="en-US" sz="2600" dirty="0" err="1"/>
              <a:t>yildan</a:t>
            </a:r>
            <a:r>
              <a:rPr lang="en-US" sz="2600" dirty="0"/>
              <a:t> </a:t>
            </a:r>
            <a:r>
              <a:rPr lang="en-US" sz="2600" dirty="0" err="1"/>
              <a:t>eʼtiboran</a:t>
            </a:r>
            <a:r>
              <a:rPr lang="en-US" sz="2600" dirty="0"/>
              <a:t> </a:t>
            </a:r>
            <a:r>
              <a:rPr lang="en-US" sz="2600" dirty="0" err="1"/>
              <a:t>hozirgi</a:t>
            </a:r>
            <a:r>
              <a:rPr lang="en-US" sz="2600" dirty="0"/>
              <a:t> </a:t>
            </a:r>
            <a:r>
              <a:rPr lang="en-US" sz="2600" dirty="0" err="1"/>
              <a:t>Milliy</a:t>
            </a:r>
            <a:r>
              <a:rPr lang="en-US" sz="2600" dirty="0"/>
              <a:t> </a:t>
            </a:r>
            <a:r>
              <a:rPr lang="en-US" sz="2600" dirty="0" err="1"/>
              <a:t>universitetda</a:t>
            </a:r>
            <a:r>
              <a:rPr lang="en-US" sz="2600" dirty="0"/>
              <a:t> fan </a:t>
            </a:r>
            <a:r>
              <a:rPr lang="en-US" sz="2600" dirty="0" err="1"/>
              <a:t>sifatida</a:t>
            </a:r>
            <a:r>
              <a:rPr lang="en-US" sz="2600" dirty="0"/>
              <a:t> </a:t>
            </a:r>
            <a:r>
              <a:rPr lang="en-US" sz="2600" dirty="0" err="1"/>
              <a:t>oʻqitila</a:t>
            </a:r>
            <a:r>
              <a:rPr lang="en-US" sz="2600" dirty="0"/>
              <a:t> </a:t>
            </a:r>
            <a:r>
              <a:rPr lang="en-US" sz="2600" dirty="0" err="1"/>
              <a:t>boshlandi</a:t>
            </a:r>
            <a:r>
              <a:rPr lang="en-US" sz="2600" dirty="0"/>
              <a:t>. 1929 </a:t>
            </a:r>
            <a:r>
              <a:rPr lang="en-US" sz="2600" dirty="0" err="1"/>
              <a:t>yil</a:t>
            </a:r>
            <a:r>
              <a:rPr lang="en-US" sz="2600" dirty="0"/>
              <a:t> </a:t>
            </a:r>
            <a:r>
              <a:rPr lang="en-US" sz="2600" dirty="0" err="1"/>
              <a:t>Xalq</a:t>
            </a:r>
            <a:r>
              <a:rPr lang="en-US" sz="2600" dirty="0"/>
              <a:t> </a:t>
            </a:r>
            <a:r>
              <a:rPr lang="en-US" sz="2600" dirty="0" err="1"/>
              <a:t>maorifi</a:t>
            </a:r>
            <a:r>
              <a:rPr lang="en-US" sz="2600" dirty="0"/>
              <a:t> </a:t>
            </a:r>
            <a:r>
              <a:rPr lang="en-US" sz="2600" dirty="0" err="1"/>
              <a:t>komissarligi</a:t>
            </a:r>
            <a:r>
              <a:rPr lang="en-US" sz="2600" dirty="0"/>
              <a:t> </a:t>
            </a:r>
            <a:r>
              <a:rPr lang="en-US" sz="2600" dirty="0" err="1"/>
              <a:t>qoshida</a:t>
            </a:r>
            <a:r>
              <a:rPr lang="en-US" sz="2600" dirty="0"/>
              <a:t> P. </a:t>
            </a:r>
            <a:r>
              <a:rPr lang="en-US" sz="2600" dirty="0" err="1"/>
              <a:t>labo-ratoriyasi</a:t>
            </a:r>
            <a:r>
              <a:rPr lang="en-US" sz="2600" dirty="0"/>
              <a:t> </a:t>
            </a:r>
            <a:r>
              <a:rPr lang="en-US" sz="2600" dirty="0" err="1"/>
              <a:t>ochildi</a:t>
            </a:r>
            <a:r>
              <a:rPr lang="en-US" sz="2600" dirty="0"/>
              <a:t>. </a:t>
            </a:r>
            <a:r>
              <a:rPr lang="en-US" sz="2600" dirty="0" err="1"/>
              <a:t>Keyinchalik</a:t>
            </a:r>
            <a:r>
              <a:rPr lang="en-US" sz="2600" dirty="0"/>
              <a:t> </a:t>
            </a:r>
            <a:r>
              <a:rPr lang="en-US" sz="2600" dirty="0" err="1"/>
              <a:t>pedagogika</a:t>
            </a:r>
            <a:r>
              <a:rPr lang="en-US" sz="2600" dirty="0"/>
              <a:t> </a:t>
            </a:r>
            <a:r>
              <a:rPr lang="en-US" sz="2600" dirty="0" err="1"/>
              <a:t>institutlarida</a:t>
            </a:r>
            <a:r>
              <a:rPr lang="en-US" sz="2600" dirty="0"/>
              <a:t> </a:t>
            </a:r>
            <a:r>
              <a:rPr lang="en-US" sz="2600" dirty="0" err="1"/>
              <a:t>P.ning</a:t>
            </a:r>
            <a:r>
              <a:rPr lang="en-US" sz="2600" dirty="0"/>
              <a:t> </a:t>
            </a:r>
            <a:r>
              <a:rPr lang="en-US" sz="2600" dirty="0" err="1"/>
              <a:t>bir</a:t>
            </a:r>
            <a:r>
              <a:rPr lang="en-US" sz="2600" dirty="0"/>
              <a:t> </a:t>
            </a:r>
            <a:r>
              <a:rPr lang="en-US" sz="2600" dirty="0" err="1"/>
              <a:t>necha</a:t>
            </a:r>
            <a:r>
              <a:rPr lang="en-US" sz="2600" dirty="0"/>
              <a:t> </a:t>
            </a:r>
            <a:r>
              <a:rPr lang="en-US" sz="2600" dirty="0" err="1"/>
              <a:t>sohalari</a:t>
            </a:r>
            <a:r>
              <a:rPr lang="en-US" sz="2600" dirty="0"/>
              <a:t> </a:t>
            </a:r>
            <a:r>
              <a:rPr lang="en-US" sz="2600" dirty="0" err="1"/>
              <a:t>boʻyicha</a:t>
            </a:r>
            <a:r>
              <a:rPr lang="en-US" sz="2600" dirty="0"/>
              <a:t> </a:t>
            </a:r>
            <a:r>
              <a:rPr lang="en-US" sz="2600" dirty="0" err="1"/>
              <a:t>talabalarga</a:t>
            </a:r>
            <a:r>
              <a:rPr lang="en-US" sz="2600" dirty="0"/>
              <a:t> </a:t>
            </a:r>
            <a:r>
              <a:rPr lang="en-US" sz="2600" dirty="0" err="1"/>
              <a:t>bilim</a:t>
            </a:r>
            <a:r>
              <a:rPr lang="en-US" sz="2600" dirty="0"/>
              <a:t> </a:t>
            </a:r>
            <a:r>
              <a:rPr lang="en-US" sz="2600" dirty="0" err="1"/>
              <a:t>berila</a:t>
            </a:r>
            <a:r>
              <a:rPr lang="en-US" sz="2600" dirty="0"/>
              <a:t> </a:t>
            </a:r>
            <a:r>
              <a:rPr lang="en-US" sz="2600" dirty="0" err="1"/>
              <a:t>boshlandi</a:t>
            </a:r>
            <a:r>
              <a:rPr lang="en-US" sz="2600" dirty="0"/>
              <a:t>. 20-asrning 2yarmida M. </a:t>
            </a:r>
            <a:r>
              <a:rPr lang="en-US" sz="2600" dirty="0" err="1"/>
              <a:t>Vohidov</a:t>
            </a:r>
            <a:r>
              <a:rPr lang="en-US" sz="2600" dirty="0"/>
              <a:t>, M. </a:t>
            </a:r>
            <a:r>
              <a:rPr lang="en-US" sz="2600" dirty="0" err="1"/>
              <a:t>Davletshin</a:t>
            </a:r>
            <a:r>
              <a:rPr lang="en-US" sz="2600" dirty="0"/>
              <a:t> </a:t>
            </a:r>
            <a:r>
              <a:rPr lang="en-US" sz="2600" dirty="0" err="1"/>
              <a:t>singari</a:t>
            </a:r>
            <a:r>
              <a:rPr lang="en-US" sz="2600" dirty="0"/>
              <a:t> </a:t>
            </a:r>
            <a:r>
              <a:rPr lang="en-US" sz="2600" dirty="0" err="1"/>
              <a:t>mahalliy</a:t>
            </a:r>
            <a:r>
              <a:rPr lang="en-US" sz="2600" dirty="0"/>
              <a:t> </a:t>
            </a:r>
            <a:r>
              <a:rPr lang="en-US" sz="2600" dirty="0" err="1"/>
              <a:t>kadrlar</a:t>
            </a:r>
            <a:r>
              <a:rPr lang="en-US" sz="2600" dirty="0"/>
              <a:t> </a:t>
            </a:r>
            <a:r>
              <a:rPr lang="en-US" sz="2600" dirty="0" err="1"/>
              <a:t>yetishib</a:t>
            </a:r>
            <a:r>
              <a:rPr lang="en-US" sz="2600" dirty="0"/>
              <a:t> </a:t>
            </a:r>
            <a:r>
              <a:rPr lang="en-US" sz="2600" dirty="0" err="1"/>
              <a:t>chikdi</a:t>
            </a:r>
            <a:r>
              <a:rPr lang="en-US" sz="2600" dirty="0"/>
              <a:t>. </a:t>
            </a:r>
            <a:r>
              <a:rPr lang="en-US" sz="2600" dirty="0" err="1"/>
              <a:t>Hozirgi</a:t>
            </a:r>
            <a:r>
              <a:rPr lang="en-US" sz="2600" dirty="0"/>
              <a:t> </a:t>
            </a:r>
            <a:r>
              <a:rPr lang="en-US" sz="2600" dirty="0" err="1"/>
              <a:t>davrda</a:t>
            </a:r>
            <a:r>
              <a:rPr lang="en-US" sz="2600" dirty="0"/>
              <a:t> P. </a:t>
            </a:r>
            <a:r>
              <a:rPr lang="en-US" sz="2600" dirty="0" err="1"/>
              <a:t>fanlari</a:t>
            </a:r>
            <a:r>
              <a:rPr lang="en-US" sz="2600" dirty="0"/>
              <a:t> </a:t>
            </a:r>
            <a:r>
              <a:rPr lang="en-US" sz="2600" dirty="0" err="1"/>
              <a:t>doktorlari</a:t>
            </a:r>
            <a:r>
              <a:rPr lang="en-US" sz="2600" dirty="0"/>
              <a:t> V. </a:t>
            </a:r>
            <a:r>
              <a:rPr lang="en-US" sz="2600" dirty="0" err="1"/>
              <a:t>Tokareva</a:t>
            </a:r>
            <a:r>
              <a:rPr lang="en-US" sz="2600" dirty="0"/>
              <a:t>, E. </a:t>
            </a:r>
            <a:r>
              <a:rPr lang="en-US" sz="2600" dirty="0" err="1"/>
              <a:t>Gʻoziyev</a:t>
            </a:r>
            <a:r>
              <a:rPr lang="en-US" sz="2600" dirty="0"/>
              <a:t>, B. </a:t>
            </a:r>
            <a:r>
              <a:rPr lang="en-US" sz="2600" dirty="0" err="1"/>
              <a:t>Qodirov</a:t>
            </a:r>
            <a:r>
              <a:rPr lang="en-US" sz="2600" dirty="0"/>
              <a:t>, </a:t>
            </a:r>
            <a:r>
              <a:rPr lang="en-US" sz="2600" dirty="0" err="1"/>
              <a:t>Gʻ</a:t>
            </a:r>
            <a:r>
              <a:rPr lang="en-US" sz="2600" dirty="0"/>
              <a:t>. </a:t>
            </a:r>
            <a:r>
              <a:rPr lang="en-US" sz="2600" dirty="0" err="1"/>
              <a:t>Sho-umarov</a:t>
            </a:r>
            <a:r>
              <a:rPr lang="en-US" sz="2600" dirty="0"/>
              <a:t>, R. </a:t>
            </a:r>
            <a:r>
              <a:rPr lang="en-US" sz="2600" dirty="0" err="1"/>
              <a:t>Gaynutdinov</a:t>
            </a:r>
            <a:r>
              <a:rPr lang="en-US" sz="2600" dirty="0"/>
              <a:t>, V. </a:t>
            </a:r>
            <a:r>
              <a:rPr lang="en-US" sz="2600" dirty="0" err="1"/>
              <a:t>Karimova</a:t>
            </a:r>
            <a:r>
              <a:rPr lang="en-US" sz="2600" dirty="0"/>
              <a:t>, Sh. </a:t>
            </a:r>
            <a:r>
              <a:rPr lang="en-US" sz="2600" dirty="0" err="1"/>
              <a:t>Barotov</a:t>
            </a:r>
            <a:r>
              <a:rPr lang="en-US" sz="2600" dirty="0"/>
              <a:t>, A. </a:t>
            </a:r>
            <a:r>
              <a:rPr lang="en-US" sz="2600" dirty="0" err="1"/>
              <a:t>Jabborov</a:t>
            </a:r>
            <a:r>
              <a:rPr lang="en-US" sz="2600" dirty="0"/>
              <a:t>, R. </a:t>
            </a:r>
            <a:r>
              <a:rPr lang="en-US" sz="2600" dirty="0" err="1"/>
              <a:t>Sunnatovalar</a:t>
            </a:r>
            <a:r>
              <a:rPr lang="en-US" sz="2600" dirty="0"/>
              <a:t> </a:t>
            </a:r>
            <a:r>
              <a:rPr lang="en-US" sz="2600" dirty="0" err="1"/>
              <a:t>P.ning</a:t>
            </a:r>
            <a:r>
              <a:rPr lang="en-US" sz="2600" dirty="0"/>
              <a:t> </a:t>
            </a:r>
            <a:r>
              <a:rPr lang="en-US" sz="2600" dirty="0" err="1"/>
              <a:t>umumiy</a:t>
            </a:r>
            <a:r>
              <a:rPr lang="en-US" sz="2600" dirty="0"/>
              <a:t> P., </a:t>
            </a:r>
            <a:r>
              <a:rPr lang="en-US" sz="2600" dirty="0" err="1"/>
              <a:t>pedagogik</a:t>
            </a:r>
            <a:r>
              <a:rPr lang="en-US" sz="2600" dirty="0"/>
              <a:t> </a:t>
            </a:r>
            <a:r>
              <a:rPr lang="en-US" sz="2600" dirty="0" err="1"/>
              <a:t>va</a:t>
            </a:r>
            <a:r>
              <a:rPr lang="en-US" sz="2600" dirty="0"/>
              <a:t> </a:t>
            </a:r>
            <a:r>
              <a:rPr lang="en-US" sz="2600" dirty="0" err="1"/>
              <a:t>yosh</a:t>
            </a:r>
            <a:r>
              <a:rPr lang="en-US" sz="2600" dirty="0"/>
              <a:t> P.si, </a:t>
            </a:r>
            <a:r>
              <a:rPr lang="en-US" sz="2600" dirty="0" err="1"/>
              <a:t>ijtimoiy</a:t>
            </a:r>
            <a:r>
              <a:rPr lang="en-US" sz="2600" dirty="0"/>
              <a:t> P. </a:t>
            </a:r>
            <a:r>
              <a:rPr lang="en-US" sz="2600" dirty="0" err="1"/>
              <a:t>sohalari</a:t>
            </a:r>
            <a:r>
              <a:rPr lang="en-US" sz="2600" dirty="0"/>
              <a:t> </a:t>
            </a:r>
            <a:r>
              <a:rPr lang="en-US" sz="2600" dirty="0" err="1"/>
              <a:t>boʻyicha</a:t>
            </a:r>
            <a:r>
              <a:rPr lang="en-US" sz="2600" dirty="0"/>
              <a:t> </a:t>
            </a:r>
            <a:r>
              <a:rPr lang="en-US" sz="2600" dirty="0" err="1"/>
              <a:t>tadqiqot</a:t>
            </a:r>
            <a:r>
              <a:rPr lang="en-US" sz="2600" dirty="0"/>
              <a:t> </a:t>
            </a:r>
            <a:r>
              <a:rPr lang="en-US" sz="2600" dirty="0" err="1"/>
              <a:t>ishlarini</a:t>
            </a:r>
            <a:r>
              <a:rPr lang="en-US" sz="2600" dirty="0"/>
              <a:t> </a:t>
            </a:r>
            <a:r>
              <a:rPr lang="en-US" sz="2600" dirty="0" err="1"/>
              <a:t>amalga</a:t>
            </a:r>
            <a:r>
              <a:rPr lang="en-US" sz="2600" dirty="0"/>
              <a:t> </a:t>
            </a:r>
            <a:r>
              <a:rPr lang="en-US" sz="2600" dirty="0" err="1"/>
              <a:t>oshirmoqdalar</a:t>
            </a:r>
            <a:r>
              <a:rPr lang="en-US" sz="2600" dirty="0"/>
              <a:t>. </a:t>
            </a:r>
            <a:r>
              <a:rPr lang="en-US" sz="2600" dirty="0" err="1"/>
              <a:t>Psixolog</a:t>
            </a:r>
            <a:r>
              <a:rPr lang="en-US" sz="2600" dirty="0"/>
              <a:t> </a:t>
            </a:r>
            <a:r>
              <a:rPr lang="en-US" sz="2600" dirty="0" err="1"/>
              <a:t>mutaxassislar</a:t>
            </a:r>
            <a:r>
              <a:rPr lang="en-US" sz="2600" dirty="0"/>
              <a:t> </a:t>
            </a:r>
            <a:r>
              <a:rPr lang="en-US" sz="2600" dirty="0" err="1"/>
              <a:t>tayyorlash</a:t>
            </a:r>
            <a:r>
              <a:rPr lang="en-US" sz="2600" dirty="0"/>
              <a:t> </a:t>
            </a:r>
            <a:r>
              <a:rPr lang="en-US" sz="2600" dirty="0" err="1"/>
              <a:t>va</a:t>
            </a:r>
            <a:r>
              <a:rPr lang="en-US" sz="2600" dirty="0"/>
              <a:t> </a:t>
            </a:r>
            <a:r>
              <a:rPr lang="en-US" sz="2600" dirty="0" err="1"/>
              <a:t>tadqiqot</a:t>
            </a:r>
            <a:r>
              <a:rPr lang="en-US" sz="2600" dirty="0"/>
              <a:t> </a:t>
            </a:r>
            <a:r>
              <a:rPr lang="en-US" sz="2600" dirty="0" err="1"/>
              <a:t>ishlari</a:t>
            </a:r>
            <a:r>
              <a:rPr lang="en-US" sz="2600" dirty="0"/>
              <a:t> </a:t>
            </a:r>
            <a:r>
              <a:rPr lang="en-US" sz="2600" dirty="0" err="1"/>
              <a:t>OʻzMU</a:t>
            </a:r>
            <a:r>
              <a:rPr lang="en-US" sz="2600" dirty="0"/>
              <a:t>, </a:t>
            </a:r>
            <a:r>
              <a:rPr lang="en-US" sz="2600" dirty="0" err="1"/>
              <a:t>SamDU</a:t>
            </a:r>
            <a:r>
              <a:rPr lang="en-US" sz="2600" dirty="0"/>
              <a:t>, </a:t>
            </a:r>
            <a:r>
              <a:rPr lang="en-US" sz="2600" dirty="0" err="1"/>
              <a:t>Fargʻona</a:t>
            </a:r>
            <a:r>
              <a:rPr lang="en-US" sz="2600" dirty="0"/>
              <a:t> </a:t>
            </a:r>
            <a:r>
              <a:rPr lang="en-US" sz="2600" dirty="0" err="1"/>
              <a:t>universiteti</a:t>
            </a:r>
            <a:r>
              <a:rPr lang="en-US" sz="2600" dirty="0"/>
              <a:t>, </a:t>
            </a:r>
            <a:r>
              <a:rPr lang="en-US" sz="2600" dirty="0" err="1"/>
              <a:t>Qarshi</a:t>
            </a:r>
            <a:r>
              <a:rPr lang="en-US" sz="2600" dirty="0"/>
              <a:t> </a:t>
            </a:r>
            <a:r>
              <a:rPr lang="en-US" sz="2600" dirty="0" err="1"/>
              <a:t>universiteti</a:t>
            </a:r>
            <a:r>
              <a:rPr lang="en-US" sz="2600" dirty="0"/>
              <a:t>, </a:t>
            </a:r>
            <a:r>
              <a:rPr lang="en-US" sz="2600" dirty="0" err="1"/>
              <a:t>Termiz</a:t>
            </a:r>
            <a:r>
              <a:rPr lang="en-US" sz="2600" dirty="0"/>
              <a:t> </a:t>
            </a:r>
            <a:r>
              <a:rPr lang="en-US" sz="2600" dirty="0" err="1"/>
              <a:t>universiteti</a:t>
            </a:r>
            <a:r>
              <a:rPr lang="en-US" sz="2600" dirty="0"/>
              <a:t> </a:t>
            </a:r>
            <a:r>
              <a:rPr lang="en-US" sz="2600" dirty="0" err="1"/>
              <a:t>bazalarida</a:t>
            </a:r>
            <a:r>
              <a:rPr lang="en-US" sz="2600" dirty="0"/>
              <a:t> </a:t>
            </a:r>
            <a:r>
              <a:rPr lang="en-US" sz="2600" dirty="0" err="1"/>
              <a:t>yoʻlga</a:t>
            </a:r>
            <a:r>
              <a:rPr lang="en-US" sz="2600" dirty="0"/>
              <a:t> </a:t>
            </a:r>
            <a:r>
              <a:rPr lang="en-US" sz="2600" dirty="0" err="1"/>
              <a:t>qoʻyilgan</a:t>
            </a:r>
            <a:r>
              <a:rPr lang="en-US" sz="2600" dirty="0"/>
              <a:t>. </a:t>
            </a:r>
            <a:r>
              <a:rPr lang="en-US" sz="2600" dirty="0" err="1"/>
              <a:t>Respublikamizda</a:t>
            </a:r>
            <a:r>
              <a:rPr lang="en-US" sz="2600" dirty="0"/>
              <a:t> </a:t>
            </a:r>
            <a:r>
              <a:rPr lang="en-US" sz="2600" dirty="0" err="1"/>
              <a:t>psixologik</a:t>
            </a:r>
            <a:r>
              <a:rPr lang="en-US" sz="2600" dirty="0"/>
              <a:t> </a:t>
            </a:r>
            <a:r>
              <a:rPr lang="en-US" sz="2600" dirty="0" err="1"/>
              <a:t>xizmat</a:t>
            </a:r>
            <a:r>
              <a:rPr lang="en-US" sz="2600" dirty="0"/>
              <a:t> </a:t>
            </a:r>
            <a:r>
              <a:rPr lang="en-US" sz="2600" dirty="0" err="1"/>
              <a:t>joriy</a:t>
            </a:r>
            <a:r>
              <a:rPr lang="en-US" sz="2600" dirty="0"/>
              <a:t> </a:t>
            </a:r>
            <a:r>
              <a:rPr lang="en-US" sz="2600" dirty="0" err="1"/>
              <a:t>qilingan</a:t>
            </a:r>
            <a:r>
              <a:rPr lang="en-US" sz="2600" dirty="0"/>
              <a:t> </a:t>
            </a:r>
            <a:r>
              <a:rPr lang="en-US" sz="2600" dirty="0" err="1"/>
              <a:t>va</a:t>
            </a:r>
            <a:r>
              <a:rPr lang="en-US" sz="2600" dirty="0"/>
              <a:t> </a:t>
            </a:r>
            <a:r>
              <a:rPr lang="en-US" sz="2600" dirty="0" err="1"/>
              <a:t>uning</a:t>
            </a:r>
            <a:r>
              <a:rPr lang="en-US" sz="2600" dirty="0"/>
              <a:t> </a:t>
            </a:r>
            <a:r>
              <a:rPr lang="en-US" sz="2600" dirty="0" err="1"/>
              <a:t>tarmogʻi</a:t>
            </a:r>
            <a:r>
              <a:rPr lang="en-US" sz="2600" dirty="0"/>
              <a:t> </a:t>
            </a:r>
            <a:r>
              <a:rPr lang="en-US" sz="2600" dirty="0" err="1"/>
              <a:t>tobora</a:t>
            </a:r>
            <a:r>
              <a:rPr lang="en-US" sz="2600" dirty="0"/>
              <a:t> </a:t>
            </a:r>
            <a:r>
              <a:rPr lang="en-US" sz="2600" dirty="0" err="1"/>
              <a:t>kengayib</a:t>
            </a:r>
            <a:r>
              <a:rPr lang="en-US" sz="2600" dirty="0"/>
              <a:t> </a:t>
            </a:r>
            <a:r>
              <a:rPr lang="en-US" sz="2600" dirty="0" err="1"/>
              <a:t>bormoqda</a:t>
            </a:r>
            <a:r>
              <a:rPr lang="en-US" sz="2600" dirty="0"/>
              <a:t>.</a:t>
            </a:r>
            <a:endParaRPr lang="ru-RU" sz="2600" dirty="0"/>
          </a:p>
        </p:txBody>
      </p:sp>
    </p:spTree>
    <p:extLst>
      <p:ext uri="{BB962C8B-B14F-4D97-AF65-F5344CB8AC3E}">
        <p14:creationId xmlns:p14="http://schemas.microsoft.com/office/powerpoint/2010/main" val="5758093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4000" dirty="0" err="1" smtClean="0">
                <a:solidFill>
                  <a:srgbClr val="FF0000"/>
                </a:solidFill>
              </a:rPr>
              <a:t>Foydalanilgan</a:t>
            </a:r>
            <a:r>
              <a:rPr lang="en-US" sz="4000" dirty="0" smtClean="0">
                <a:solidFill>
                  <a:srgbClr val="FF0000"/>
                </a:solidFill>
              </a:rPr>
              <a:t> </a:t>
            </a:r>
            <a:r>
              <a:rPr lang="en-US" sz="4000" dirty="0" err="1" smtClean="0">
                <a:solidFill>
                  <a:srgbClr val="FF0000"/>
                </a:solidFill>
              </a:rPr>
              <a:t>adabiyotlar</a:t>
            </a:r>
            <a:endParaRPr lang="ru-RU" sz="4000" dirty="0">
              <a:solidFill>
                <a:srgbClr val="FF0000"/>
              </a:solidFill>
            </a:endParaRPr>
          </a:p>
        </p:txBody>
      </p:sp>
      <p:sp>
        <p:nvSpPr>
          <p:cNvPr id="3" name="Объект 2"/>
          <p:cNvSpPr>
            <a:spLocks noGrp="1"/>
          </p:cNvSpPr>
          <p:nvPr>
            <p:ph idx="1"/>
          </p:nvPr>
        </p:nvSpPr>
        <p:spPr/>
        <p:txBody>
          <a:bodyPr/>
          <a:lstStyle/>
          <a:p>
            <a:pPr marL="0" indent="0">
              <a:buNone/>
            </a:pPr>
            <a:r>
              <a:rPr lang="en-US" dirty="0" smtClean="0"/>
              <a:t>  1</a:t>
            </a:r>
            <a:r>
              <a:rPr lang="en-US" dirty="0"/>
              <a:t>. </a:t>
            </a:r>
            <a:r>
              <a:rPr lang="en-US" dirty="0" err="1"/>
              <a:t>Davletshin</a:t>
            </a:r>
            <a:r>
              <a:rPr lang="en-US" dirty="0"/>
              <a:t> M. G. </a:t>
            </a:r>
            <a:r>
              <a:rPr lang="en-US" dirty="0" err="1"/>
              <a:t>Umumiy</a:t>
            </a:r>
            <a:r>
              <a:rPr lang="en-US" dirty="0"/>
              <a:t> </a:t>
            </a:r>
            <a:r>
              <a:rPr lang="en-US" dirty="0" err="1"/>
              <a:t>psixologiya</a:t>
            </a:r>
            <a:r>
              <a:rPr lang="en-US" dirty="0"/>
              <a:t>. T., TDPU, 2002. </a:t>
            </a:r>
            <a:endParaRPr lang="en-US" dirty="0" smtClean="0"/>
          </a:p>
          <a:p>
            <a:pPr marL="0" indent="0">
              <a:buNone/>
            </a:pPr>
            <a:r>
              <a:rPr lang="en-US" dirty="0" smtClean="0"/>
              <a:t>  2</a:t>
            </a:r>
            <a:r>
              <a:rPr lang="en-US" dirty="0"/>
              <a:t>. </a:t>
            </a:r>
            <a:r>
              <a:rPr lang="en-US" dirty="0" err="1"/>
              <a:t>Davletshin</a:t>
            </a:r>
            <a:r>
              <a:rPr lang="en-US" dirty="0"/>
              <a:t> M.G., </a:t>
            </a:r>
            <a:r>
              <a:rPr lang="en-US" dirty="0" err="1"/>
              <a:t>Do’stmuxamedova</a:t>
            </a:r>
            <a:r>
              <a:rPr lang="en-US" dirty="0"/>
              <a:t> </a:t>
            </a:r>
            <a:r>
              <a:rPr lang="en-US" dirty="0" smtClean="0"/>
              <a:t>SH.A</a:t>
            </a:r>
            <a:r>
              <a:rPr lang="en-US" dirty="0"/>
              <a:t> </a:t>
            </a:r>
            <a:r>
              <a:rPr lang="en-US" dirty="0" smtClean="0"/>
              <a:t>«</a:t>
            </a:r>
            <a:r>
              <a:rPr lang="en-US" dirty="0" err="1" smtClean="0"/>
              <a:t>Yosh</a:t>
            </a:r>
            <a:r>
              <a:rPr lang="en-US" dirty="0" smtClean="0"/>
              <a:t> </a:t>
            </a:r>
            <a:r>
              <a:rPr lang="en-US" dirty="0" err="1"/>
              <a:t>va</a:t>
            </a:r>
            <a:r>
              <a:rPr lang="en-US" dirty="0"/>
              <a:t> </a:t>
            </a:r>
            <a:r>
              <a:rPr lang="en-US" dirty="0" err="1"/>
              <a:t>pedagogik</a:t>
            </a:r>
            <a:r>
              <a:rPr lang="en-US" dirty="0"/>
              <a:t> </a:t>
            </a:r>
            <a:r>
              <a:rPr lang="en-US" dirty="0" err="1"/>
              <a:t>psixologiya</a:t>
            </a:r>
            <a:r>
              <a:rPr lang="en-US" dirty="0" smtClean="0"/>
              <a:t>». </a:t>
            </a:r>
            <a:r>
              <a:rPr lang="en-US" dirty="0"/>
              <a:t>T. TDPU, </a:t>
            </a:r>
            <a:r>
              <a:rPr lang="en-US" dirty="0" smtClean="0"/>
              <a:t>2004</a:t>
            </a:r>
          </a:p>
          <a:p>
            <a:pPr marL="0" indent="0">
              <a:buNone/>
            </a:pPr>
            <a:r>
              <a:rPr lang="en-US" dirty="0" smtClean="0"/>
              <a:t>  </a:t>
            </a:r>
            <a:r>
              <a:rPr lang="en-US" dirty="0"/>
              <a:t>3. Ivanov I., </a:t>
            </a:r>
            <a:r>
              <a:rPr lang="en-US" dirty="0" err="1"/>
              <a:t>Zufarova</a:t>
            </a:r>
            <a:r>
              <a:rPr lang="en-US" dirty="0"/>
              <a:t> M. </a:t>
            </a:r>
            <a:r>
              <a:rPr lang="en-US" dirty="0" err="1"/>
              <a:t>Umumiy</a:t>
            </a:r>
            <a:r>
              <a:rPr lang="en-US" dirty="0"/>
              <a:t> </a:t>
            </a:r>
            <a:r>
              <a:rPr lang="en-US" dirty="0" err="1"/>
              <a:t>psixologiya</a:t>
            </a:r>
            <a:r>
              <a:rPr lang="en-US" dirty="0"/>
              <a:t>. </a:t>
            </a:r>
            <a:r>
              <a:rPr lang="en-US" dirty="0" err="1"/>
              <a:t>O’z.FMJ</a:t>
            </a:r>
            <a:r>
              <a:rPr lang="en-US" dirty="0"/>
              <a:t>., 2008</a:t>
            </a:r>
            <a:r>
              <a:rPr lang="en-US" dirty="0" smtClean="0"/>
              <a:t>.</a:t>
            </a:r>
          </a:p>
          <a:p>
            <a:pPr marL="0" indent="0">
              <a:buNone/>
            </a:pPr>
            <a:r>
              <a:rPr lang="en-US" dirty="0" smtClean="0"/>
              <a:t>  </a:t>
            </a:r>
            <a:r>
              <a:rPr lang="en-US" dirty="0"/>
              <a:t>4. </a:t>
            </a:r>
            <a:r>
              <a:rPr lang="en-US" dirty="0" err="1"/>
              <a:t>Nemov</a:t>
            </a:r>
            <a:r>
              <a:rPr lang="en-US" dirty="0"/>
              <a:t> R.S. </a:t>
            </a:r>
            <a:r>
              <a:rPr lang="en-US" dirty="0" err="1"/>
              <a:t>Psixologiya</a:t>
            </a:r>
            <a:r>
              <a:rPr lang="en-US" dirty="0"/>
              <a:t>. M.: </a:t>
            </a:r>
            <a:r>
              <a:rPr lang="en-US" dirty="0" err="1"/>
              <a:t>Vlados</a:t>
            </a:r>
            <a:r>
              <a:rPr lang="en-US" dirty="0"/>
              <a:t>, 2003. </a:t>
            </a:r>
            <a:r>
              <a:rPr lang="en-US" dirty="0" smtClean="0"/>
              <a:t>1-2-t</a:t>
            </a:r>
          </a:p>
          <a:p>
            <a:pPr marL="0" indent="0">
              <a:buNone/>
            </a:pPr>
            <a:r>
              <a:rPr lang="en-US" dirty="0" smtClean="0"/>
              <a:t>  5 </a:t>
            </a:r>
            <a:r>
              <a:rPr lang="en-US" dirty="0" err="1" smtClean="0"/>
              <a:t>Ziyo</a:t>
            </a:r>
            <a:r>
              <a:rPr lang="en-US" dirty="0" smtClean="0"/>
              <a:t> net </a:t>
            </a:r>
            <a:r>
              <a:rPr lang="en-US" dirty="0" err="1" smtClean="0"/>
              <a:t>kutubxonasi</a:t>
            </a:r>
            <a:endParaRPr lang="ru-RU" dirty="0"/>
          </a:p>
        </p:txBody>
      </p:sp>
    </p:spTree>
    <p:extLst>
      <p:ext uri="{BB962C8B-B14F-4D97-AF65-F5344CB8AC3E}">
        <p14:creationId xmlns:p14="http://schemas.microsoft.com/office/powerpoint/2010/main" val="3378774477"/>
      </p:ext>
    </p:extLst>
  </p:cSld>
  <p:clrMapOvr>
    <a:masterClrMapping/>
  </p:clrMapOvr>
</p:sld>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53</TotalTime>
  <Words>835</Words>
  <Application>Microsoft Office PowerPoint</Application>
  <PresentationFormat>Широкоэкранный</PresentationFormat>
  <Paragraphs>28</Paragraphs>
  <Slides>9</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9</vt:i4>
      </vt:variant>
    </vt:vector>
  </HeadingPairs>
  <TitlesOfParts>
    <vt:vector size="13" baseType="lpstr">
      <vt:lpstr>Arial</vt:lpstr>
      <vt:lpstr>Trebuchet MS</vt:lpstr>
      <vt:lpstr>Wingdings 3</vt:lpstr>
      <vt:lpstr>Грань</vt:lpstr>
      <vt:lpstr>Mavzu:Psihologiya fanining predmeti va rivojlanish tarixi</vt:lpstr>
      <vt:lpstr>Psihologiya fanining predmeti</vt:lpstr>
      <vt:lpstr>Psihologiya fanining maqsadi</vt:lpstr>
      <vt:lpstr>Psihologiya fanining vazifasi</vt:lpstr>
      <vt:lpstr>Psihologiya fanining o’zlashtirishga qo’yiladigan talablar</vt:lpstr>
      <vt:lpstr>Psihologiya fanining boshqa fanlar bilan aloqasi</vt:lpstr>
      <vt:lpstr>Psihologiya fanining rivojlanish tarixi. </vt:lpstr>
      <vt:lpstr>Oʻrta asrlarda psixikaga nisbatan har xil koʻrinishdagi gʻayritabiiy qarashlar hukmronlik qildi. Shu tufayli psixologik bilimlar rivojlanmay qoldi. Ammo baʼzi faylasuflar va shifokorlar (Ibn Sino va boshqalar) asarlarida bu sohada olgʻa qadam qoʻyildi.  Turli mamlakatlarda va shaharlarda tuzilgan akademiyalarda (Xorazm, Samarqand, Kiyev, Moskva va boshqa shaharlarda) P. yuzasidan tinglovchilarga saboq berilgan.</vt:lpstr>
      <vt:lpstr>Foydalanilgan adabiyotlar</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Mavzu:Psihologiya fanining predmeti va rivojlanish tarixi</dc:title>
  <dc:creator>1</dc:creator>
  <cp:lastModifiedBy>1</cp:lastModifiedBy>
  <cp:revision>7</cp:revision>
  <dcterms:created xsi:type="dcterms:W3CDTF">2020-05-06T10:18:37Z</dcterms:created>
  <dcterms:modified xsi:type="dcterms:W3CDTF">2020-05-07T11:32:58Z</dcterms:modified>
</cp:coreProperties>
</file>